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48" r:id="rId2"/>
  </p:sldMasterIdLst>
  <p:sldIdLst>
    <p:sldId id="787" r:id="rId3"/>
    <p:sldId id="788" r:id="rId4"/>
    <p:sldId id="789" r:id="rId5"/>
    <p:sldId id="792" r:id="rId6"/>
    <p:sldId id="793" r:id="rId7"/>
    <p:sldId id="794" r:id="rId8"/>
    <p:sldId id="802" r:id="rId9"/>
    <p:sldId id="804" r:id="rId10"/>
    <p:sldId id="795" r:id="rId11"/>
    <p:sldId id="797" r:id="rId12"/>
    <p:sldId id="798" r:id="rId13"/>
    <p:sldId id="803" r:id="rId14"/>
    <p:sldId id="799" r:id="rId15"/>
    <p:sldId id="800" r:id="rId16"/>
    <p:sldId id="801"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F40A93-9707-445A-90E9-E7DCBA988E91}" v="54" dt="2023-01-21T16:18:11.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Røsnes" userId="6806a2b4-42c1-4abd-b130-fb907ace16c9" providerId="ADAL" clId="{93F40A93-9707-445A-90E9-E7DCBA988E91}"/>
    <pc:docChg chg="undo custSel addSld delSld modSld sldOrd addMainMaster modMainMaster">
      <pc:chgData name="Monica Røsnes" userId="6806a2b4-42c1-4abd-b130-fb907ace16c9" providerId="ADAL" clId="{93F40A93-9707-445A-90E9-E7DCBA988E91}" dt="2023-01-24T21:06:55.367" v="4092" actId="20577"/>
      <pc:docMkLst>
        <pc:docMk/>
      </pc:docMkLst>
      <pc:sldChg chg="del">
        <pc:chgData name="Monica Røsnes" userId="6806a2b4-42c1-4abd-b130-fb907ace16c9" providerId="ADAL" clId="{93F40A93-9707-445A-90E9-E7DCBA988E91}" dt="2023-01-21T09:32:04.194" v="30" actId="47"/>
        <pc:sldMkLst>
          <pc:docMk/>
          <pc:sldMk cId="3980636916" sldId="256"/>
        </pc:sldMkLst>
      </pc:sldChg>
      <pc:sldChg chg="del">
        <pc:chgData name="Monica Røsnes" userId="6806a2b4-42c1-4abd-b130-fb907ace16c9" providerId="ADAL" clId="{93F40A93-9707-445A-90E9-E7DCBA988E91}" dt="2023-01-21T10:43:23.190" v="2483" actId="47"/>
        <pc:sldMkLst>
          <pc:docMk/>
          <pc:sldMk cId="4107511032" sldId="257"/>
        </pc:sldMkLst>
      </pc:sldChg>
      <pc:sldChg chg="del">
        <pc:chgData name="Monica Røsnes" userId="6806a2b4-42c1-4abd-b130-fb907ace16c9" providerId="ADAL" clId="{93F40A93-9707-445A-90E9-E7DCBA988E91}" dt="2023-01-21T10:43:23.613" v="2484" actId="47"/>
        <pc:sldMkLst>
          <pc:docMk/>
          <pc:sldMk cId="1218335703" sldId="258"/>
        </pc:sldMkLst>
      </pc:sldChg>
      <pc:sldChg chg="del">
        <pc:chgData name="Monica Røsnes" userId="6806a2b4-42c1-4abd-b130-fb907ace16c9" providerId="ADAL" clId="{93F40A93-9707-445A-90E9-E7DCBA988E91}" dt="2023-01-21T10:43:24.523" v="2486" actId="47"/>
        <pc:sldMkLst>
          <pc:docMk/>
          <pc:sldMk cId="1938925375" sldId="259"/>
        </pc:sldMkLst>
      </pc:sldChg>
      <pc:sldChg chg="del">
        <pc:chgData name="Monica Røsnes" userId="6806a2b4-42c1-4abd-b130-fb907ace16c9" providerId="ADAL" clId="{93F40A93-9707-445A-90E9-E7DCBA988E91}" dt="2023-01-21T10:43:24.030" v="2485" actId="47"/>
        <pc:sldMkLst>
          <pc:docMk/>
          <pc:sldMk cId="3168945817" sldId="260"/>
        </pc:sldMkLst>
      </pc:sldChg>
      <pc:sldChg chg="del">
        <pc:chgData name="Monica Røsnes" userId="6806a2b4-42c1-4abd-b130-fb907ace16c9" providerId="ADAL" clId="{93F40A93-9707-445A-90E9-E7DCBA988E91}" dt="2023-01-21T10:43:22.666" v="2482" actId="47"/>
        <pc:sldMkLst>
          <pc:docMk/>
          <pc:sldMk cId="66999307" sldId="261"/>
        </pc:sldMkLst>
      </pc:sldChg>
      <pc:sldChg chg="addSp delSp modSp add mod">
        <pc:chgData name="Monica Røsnes" userId="6806a2b4-42c1-4abd-b130-fb907ace16c9" providerId="ADAL" clId="{93F40A93-9707-445A-90E9-E7DCBA988E91}" dt="2023-01-21T10:44:11.346" v="2493" actId="20577"/>
        <pc:sldMkLst>
          <pc:docMk/>
          <pc:sldMk cId="306535283" sldId="787"/>
        </pc:sldMkLst>
        <pc:spChg chg="del mod">
          <ac:chgData name="Monica Røsnes" userId="6806a2b4-42c1-4abd-b130-fb907ace16c9" providerId="ADAL" clId="{93F40A93-9707-445A-90E9-E7DCBA988E91}" dt="2023-01-21T09:27:07.661" v="3" actId="478"/>
          <ac:spMkLst>
            <pc:docMk/>
            <pc:sldMk cId="306535283" sldId="787"/>
            <ac:spMk id="3" creationId="{06AA7B96-C83A-0945-88EF-60D2A1F8F841}"/>
          </ac:spMkLst>
        </pc:spChg>
        <pc:spChg chg="del mod">
          <ac:chgData name="Monica Røsnes" userId="6806a2b4-42c1-4abd-b130-fb907ace16c9" providerId="ADAL" clId="{93F40A93-9707-445A-90E9-E7DCBA988E91}" dt="2023-01-21T09:27:17.572" v="8" actId="478"/>
          <ac:spMkLst>
            <pc:docMk/>
            <pc:sldMk cId="306535283" sldId="787"/>
            <ac:spMk id="5" creationId="{B10F28FE-1377-918D-30C3-D8902550007B}"/>
          </ac:spMkLst>
        </pc:spChg>
        <pc:spChg chg="add mod">
          <ac:chgData name="Monica Røsnes" userId="6806a2b4-42c1-4abd-b130-fb907ace16c9" providerId="ADAL" clId="{93F40A93-9707-445A-90E9-E7DCBA988E91}" dt="2023-01-21T09:30:10.138" v="27" actId="27636"/>
          <ac:spMkLst>
            <pc:docMk/>
            <pc:sldMk cId="306535283" sldId="787"/>
            <ac:spMk id="6" creationId="{D7428207-94BC-5BA3-92F8-4433FD24344A}"/>
          </ac:spMkLst>
        </pc:spChg>
        <pc:spChg chg="add mod">
          <ac:chgData name="Monica Røsnes" userId="6806a2b4-42c1-4abd-b130-fb907ace16c9" providerId="ADAL" clId="{93F40A93-9707-445A-90E9-E7DCBA988E91}" dt="2023-01-21T10:44:11.346" v="2493" actId="20577"/>
          <ac:spMkLst>
            <pc:docMk/>
            <pc:sldMk cId="306535283" sldId="787"/>
            <ac:spMk id="8" creationId="{351F1464-670F-B28C-C170-CCF743BB7AA1}"/>
          </ac:spMkLst>
        </pc:spChg>
      </pc:sldChg>
      <pc:sldChg chg="addSp delSp modSp add mod">
        <pc:chgData name="Monica Røsnes" userId="6806a2b4-42c1-4abd-b130-fb907ace16c9" providerId="ADAL" clId="{93F40A93-9707-445A-90E9-E7DCBA988E91}" dt="2023-01-21T10:58:58.193" v="2912" actId="14100"/>
        <pc:sldMkLst>
          <pc:docMk/>
          <pc:sldMk cId="414544451" sldId="788"/>
        </pc:sldMkLst>
        <pc:spChg chg="del mod">
          <ac:chgData name="Monica Røsnes" userId="6806a2b4-42c1-4abd-b130-fb907ace16c9" providerId="ADAL" clId="{93F40A93-9707-445A-90E9-E7DCBA988E91}" dt="2023-01-21T09:33:12.465" v="39" actId="478"/>
          <ac:spMkLst>
            <pc:docMk/>
            <pc:sldMk cId="414544451" sldId="788"/>
            <ac:spMk id="3" creationId="{06AA7B96-C83A-0945-88EF-60D2A1F8F841}"/>
          </ac:spMkLst>
        </pc:spChg>
        <pc:spChg chg="add mod">
          <ac:chgData name="Monica Røsnes" userId="6806a2b4-42c1-4abd-b130-fb907ace16c9" providerId="ADAL" clId="{93F40A93-9707-445A-90E9-E7DCBA988E91}" dt="2023-01-21T09:37:42.458" v="194" actId="20577"/>
          <ac:spMkLst>
            <pc:docMk/>
            <pc:sldMk cId="414544451" sldId="788"/>
            <ac:spMk id="5" creationId="{B9BD0CE0-843C-FEDD-A916-64CA733F9EC7}"/>
          </ac:spMkLst>
        </pc:spChg>
        <pc:spChg chg="add mod">
          <ac:chgData name="Monica Røsnes" userId="6806a2b4-42c1-4abd-b130-fb907ace16c9" providerId="ADAL" clId="{93F40A93-9707-445A-90E9-E7DCBA988E91}" dt="2023-01-21T09:43:08.564" v="268" actId="113"/>
          <ac:spMkLst>
            <pc:docMk/>
            <pc:sldMk cId="414544451" sldId="788"/>
            <ac:spMk id="6" creationId="{09BE0BE6-C271-A4BB-F083-604C18C122A1}"/>
          </ac:spMkLst>
        </pc:spChg>
        <pc:spChg chg="del mod">
          <ac:chgData name="Monica Røsnes" userId="6806a2b4-42c1-4abd-b130-fb907ace16c9" providerId="ADAL" clId="{93F40A93-9707-445A-90E9-E7DCBA988E91}" dt="2023-01-21T09:33:17.458" v="42" actId="478"/>
          <ac:spMkLst>
            <pc:docMk/>
            <pc:sldMk cId="414544451" sldId="788"/>
            <ac:spMk id="9" creationId="{1BC0F453-FF2D-B58D-2DE6-A1A6F17C7D00}"/>
          </ac:spMkLst>
        </pc:spChg>
        <pc:spChg chg="add mod">
          <ac:chgData name="Monica Røsnes" userId="6806a2b4-42c1-4abd-b130-fb907ace16c9" providerId="ADAL" clId="{93F40A93-9707-445A-90E9-E7DCBA988E91}" dt="2023-01-21T10:58:58.193" v="2912" actId="14100"/>
          <ac:spMkLst>
            <pc:docMk/>
            <pc:sldMk cId="414544451" sldId="788"/>
            <ac:spMk id="10" creationId="{2853EA7A-6B60-2A54-9901-DFD14B6305BE}"/>
          </ac:spMkLst>
        </pc:spChg>
        <pc:picChg chg="del">
          <ac:chgData name="Monica Røsnes" userId="6806a2b4-42c1-4abd-b130-fb907ace16c9" providerId="ADAL" clId="{93F40A93-9707-445A-90E9-E7DCBA988E91}" dt="2023-01-21T09:33:19.731" v="43" actId="478"/>
          <ac:picMkLst>
            <pc:docMk/>
            <pc:sldMk cId="414544451" sldId="788"/>
            <ac:picMk id="7" creationId="{B92B8674-B975-7E6E-AF1A-D73847C9156B}"/>
          </ac:picMkLst>
        </pc:picChg>
      </pc:sldChg>
      <pc:sldChg chg="add del">
        <pc:chgData name="Monica Røsnes" userId="6806a2b4-42c1-4abd-b130-fb907ace16c9" providerId="ADAL" clId="{93F40A93-9707-445A-90E9-E7DCBA988E91}" dt="2023-01-21T09:28:59.174" v="18" actId="47"/>
        <pc:sldMkLst>
          <pc:docMk/>
          <pc:sldMk cId="3284405698" sldId="788"/>
        </pc:sldMkLst>
      </pc:sldChg>
      <pc:sldChg chg="modSp add mod setBg">
        <pc:chgData name="Monica Røsnes" userId="6806a2b4-42c1-4abd-b130-fb907ace16c9" providerId="ADAL" clId="{93F40A93-9707-445A-90E9-E7DCBA988E91}" dt="2023-01-24T21:00:44.455" v="4015" actId="20577"/>
        <pc:sldMkLst>
          <pc:docMk/>
          <pc:sldMk cId="2439235352" sldId="789"/>
        </pc:sldMkLst>
        <pc:spChg chg="mod">
          <ac:chgData name="Monica Røsnes" userId="6806a2b4-42c1-4abd-b130-fb907ace16c9" providerId="ADAL" clId="{93F40A93-9707-445A-90E9-E7DCBA988E91}" dt="2023-01-24T21:00:44.455" v="4015" actId="20577"/>
          <ac:spMkLst>
            <pc:docMk/>
            <pc:sldMk cId="2439235352" sldId="789"/>
            <ac:spMk id="5" creationId="{B9BD0CE0-843C-FEDD-A916-64CA733F9EC7}"/>
          </ac:spMkLst>
        </pc:spChg>
      </pc:sldChg>
      <pc:sldChg chg="modSp add del mod setBg">
        <pc:chgData name="Monica Røsnes" userId="6806a2b4-42c1-4abd-b130-fb907ace16c9" providerId="ADAL" clId="{93F40A93-9707-445A-90E9-E7DCBA988E91}" dt="2023-01-21T10:43:46.805" v="2491" actId="47"/>
        <pc:sldMkLst>
          <pc:docMk/>
          <pc:sldMk cId="805272158" sldId="790"/>
        </pc:sldMkLst>
        <pc:spChg chg="mod">
          <ac:chgData name="Monica Røsnes" userId="6806a2b4-42c1-4abd-b130-fb907ace16c9" providerId="ADAL" clId="{93F40A93-9707-445A-90E9-E7DCBA988E91}" dt="2023-01-21T09:46:36.991" v="350" actId="27636"/>
          <ac:spMkLst>
            <pc:docMk/>
            <pc:sldMk cId="805272158" sldId="790"/>
            <ac:spMk id="5" creationId="{B9BD0CE0-843C-FEDD-A916-64CA733F9EC7}"/>
          </ac:spMkLst>
        </pc:spChg>
      </pc:sldChg>
      <pc:sldChg chg="addSp delSp modSp add del mod setBg">
        <pc:chgData name="Monica Røsnes" userId="6806a2b4-42c1-4abd-b130-fb907ace16c9" providerId="ADAL" clId="{93F40A93-9707-445A-90E9-E7DCBA988E91}" dt="2023-01-21T10:43:49.772" v="2492" actId="47"/>
        <pc:sldMkLst>
          <pc:docMk/>
          <pc:sldMk cId="2633099115" sldId="791"/>
        </pc:sldMkLst>
        <pc:spChg chg="add del mod">
          <ac:chgData name="Monica Røsnes" userId="6806a2b4-42c1-4abd-b130-fb907ace16c9" providerId="ADAL" clId="{93F40A93-9707-445A-90E9-E7DCBA988E91}" dt="2023-01-21T09:49:28.739" v="355" actId="22"/>
          <ac:spMkLst>
            <pc:docMk/>
            <pc:sldMk cId="2633099115" sldId="791"/>
            <ac:spMk id="4" creationId="{135C5B99-3755-417C-BDB1-9853F67984AA}"/>
          </ac:spMkLst>
        </pc:spChg>
        <pc:spChg chg="mod">
          <ac:chgData name="Monica Røsnes" userId="6806a2b4-42c1-4abd-b130-fb907ace16c9" providerId="ADAL" clId="{93F40A93-9707-445A-90E9-E7DCBA988E91}" dt="2023-01-21T09:49:43.689" v="361" actId="14100"/>
          <ac:spMkLst>
            <pc:docMk/>
            <pc:sldMk cId="2633099115" sldId="791"/>
            <ac:spMk id="5" creationId="{B9BD0CE0-843C-FEDD-A916-64CA733F9EC7}"/>
          </ac:spMkLst>
        </pc:spChg>
      </pc:sldChg>
      <pc:sldChg chg="addSp delSp modSp add mod ord setBg">
        <pc:chgData name="Monica Røsnes" userId="6806a2b4-42c1-4abd-b130-fb907ace16c9" providerId="ADAL" clId="{93F40A93-9707-445A-90E9-E7DCBA988E91}" dt="2023-01-21T15:55:42.693" v="3007" actId="20577"/>
        <pc:sldMkLst>
          <pc:docMk/>
          <pc:sldMk cId="2780070689" sldId="792"/>
        </pc:sldMkLst>
        <pc:spChg chg="add mod">
          <ac:chgData name="Monica Røsnes" userId="6806a2b4-42c1-4abd-b130-fb907ace16c9" providerId="ADAL" clId="{93F40A93-9707-445A-90E9-E7DCBA988E91}" dt="2023-01-21T15:55:15.984" v="2962" actId="1076"/>
          <ac:spMkLst>
            <pc:docMk/>
            <pc:sldMk cId="2780070689" sldId="792"/>
            <ac:spMk id="3" creationId="{9C17D3C2-5390-1DAF-B9D4-ADD171D397A9}"/>
          </ac:spMkLst>
        </pc:spChg>
        <pc:spChg chg="add del mod">
          <ac:chgData name="Monica Røsnes" userId="6806a2b4-42c1-4abd-b130-fb907ace16c9" providerId="ADAL" clId="{93F40A93-9707-445A-90E9-E7DCBA988E91}" dt="2023-01-21T09:53:02.136" v="379" actId="478"/>
          <ac:spMkLst>
            <pc:docMk/>
            <pc:sldMk cId="2780070689" sldId="792"/>
            <ac:spMk id="4" creationId="{0CC888D9-AA8D-ABB4-F25C-E7BD51D0E9F6}"/>
          </ac:spMkLst>
        </pc:spChg>
        <pc:spChg chg="add mod">
          <ac:chgData name="Monica Røsnes" userId="6806a2b4-42c1-4abd-b130-fb907ace16c9" providerId="ADAL" clId="{93F40A93-9707-445A-90E9-E7DCBA988E91}" dt="2023-01-21T15:55:42.693" v="3007" actId="20577"/>
          <ac:spMkLst>
            <pc:docMk/>
            <pc:sldMk cId="2780070689" sldId="792"/>
            <ac:spMk id="4" creationId="{81FAFB2B-3275-E779-C820-8D0E8BC5A85B}"/>
          </ac:spMkLst>
        </pc:spChg>
        <pc:spChg chg="mod">
          <ac:chgData name="Monica Røsnes" userId="6806a2b4-42c1-4abd-b130-fb907ace16c9" providerId="ADAL" clId="{93F40A93-9707-445A-90E9-E7DCBA988E91}" dt="2023-01-21T09:57:27.771" v="544" actId="255"/>
          <ac:spMkLst>
            <pc:docMk/>
            <pc:sldMk cId="2780070689" sldId="792"/>
            <ac:spMk id="5" creationId="{B9BD0CE0-843C-FEDD-A916-64CA733F9EC7}"/>
          </ac:spMkLst>
        </pc:spChg>
        <pc:spChg chg="add del mod">
          <ac:chgData name="Monica Røsnes" userId="6806a2b4-42c1-4abd-b130-fb907ace16c9" providerId="ADAL" clId="{93F40A93-9707-445A-90E9-E7DCBA988E91}" dt="2023-01-21T09:53:00.505" v="378" actId="478"/>
          <ac:spMkLst>
            <pc:docMk/>
            <pc:sldMk cId="2780070689" sldId="792"/>
            <ac:spMk id="6" creationId="{27E402CF-58A6-8229-08EE-06CF66096EB3}"/>
          </ac:spMkLst>
        </pc:spChg>
        <pc:spChg chg="add del mod">
          <ac:chgData name="Monica Røsnes" userId="6806a2b4-42c1-4abd-b130-fb907ace16c9" providerId="ADAL" clId="{93F40A93-9707-445A-90E9-E7DCBA988E91}" dt="2023-01-21T09:52:58.135" v="377" actId="478"/>
          <ac:spMkLst>
            <pc:docMk/>
            <pc:sldMk cId="2780070689" sldId="792"/>
            <ac:spMk id="7" creationId="{728C317D-D644-4DF6-5F21-673828D2E565}"/>
          </ac:spMkLst>
        </pc:spChg>
        <pc:spChg chg="add del mod">
          <ac:chgData name="Monica Røsnes" userId="6806a2b4-42c1-4abd-b130-fb907ace16c9" providerId="ADAL" clId="{93F40A93-9707-445A-90E9-E7DCBA988E91}" dt="2023-01-21T09:52:53.299" v="376" actId="478"/>
          <ac:spMkLst>
            <pc:docMk/>
            <pc:sldMk cId="2780070689" sldId="792"/>
            <ac:spMk id="8" creationId="{6B818D08-75BB-B2FC-8C4C-1AD3291AD1B5}"/>
          </ac:spMkLst>
        </pc:spChg>
        <pc:spChg chg="add del mod">
          <ac:chgData name="Monica Røsnes" userId="6806a2b4-42c1-4abd-b130-fb907ace16c9" providerId="ADAL" clId="{93F40A93-9707-445A-90E9-E7DCBA988E91}" dt="2023-01-21T09:52:50.520" v="375" actId="478"/>
          <ac:spMkLst>
            <pc:docMk/>
            <pc:sldMk cId="2780070689" sldId="792"/>
            <ac:spMk id="9" creationId="{411FBEC8-4792-86D5-9C49-B94B36522C1C}"/>
          </ac:spMkLst>
        </pc:spChg>
        <pc:spChg chg="add mod">
          <ac:chgData name="Monica Røsnes" userId="6806a2b4-42c1-4abd-b130-fb907ace16c9" providerId="ADAL" clId="{93F40A93-9707-445A-90E9-E7DCBA988E91}" dt="2023-01-21T15:55:04.766" v="2960" actId="1076"/>
          <ac:spMkLst>
            <pc:docMk/>
            <pc:sldMk cId="2780070689" sldId="792"/>
            <ac:spMk id="10" creationId="{E4034305-A88B-3246-9C9B-DECC6E9699F9}"/>
          </ac:spMkLst>
        </pc:spChg>
        <pc:spChg chg="add mod">
          <ac:chgData name="Monica Røsnes" userId="6806a2b4-42c1-4abd-b130-fb907ace16c9" providerId="ADAL" clId="{93F40A93-9707-445A-90E9-E7DCBA988E91}" dt="2023-01-21T15:55:21.724" v="2963" actId="1076"/>
          <ac:spMkLst>
            <pc:docMk/>
            <pc:sldMk cId="2780070689" sldId="792"/>
            <ac:spMk id="11" creationId="{54CAA0CE-56E9-CD45-26C0-F8E6B8240C2F}"/>
          </ac:spMkLst>
        </pc:spChg>
        <pc:spChg chg="add mod">
          <ac:chgData name="Monica Røsnes" userId="6806a2b4-42c1-4abd-b130-fb907ace16c9" providerId="ADAL" clId="{93F40A93-9707-445A-90E9-E7DCBA988E91}" dt="2023-01-21T09:55:00.415" v="480" actId="1076"/>
          <ac:spMkLst>
            <pc:docMk/>
            <pc:sldMk cId="2780070689" sldId="792"/>
            <ac:spMk id="12" creationId="{ED604A19-F724-B28A-69FF-EB6393F4894F}"/>
          </ac:spMkLst>
        </pc:spChg>
        <pc:spChg chg="add mod">
          <ac:chgData name="Monica Røsnes" userId="6806a2b4-42c1-4abd-b130-fb907ace16c9" providerId="ADAL" clId="{93F40A93-9707-445A-90E9-E7DCBA988E91}" dt="2023-01-21T09:56:42.151" v="530" actId="1076"/>
          <ac:spMkLst>
            <pc:docMk/>
            <pc:sldMk cId="2780070689" sldId="792"/>
            <ac:spMk id="13" creationId="{4D8EBBBB-1888-338A-57EF-FEA9870C7F12}"/>
          </ac:spMkLst>
        </pc:spChg>
        <pc:spChg chg="add mod">
          <ac:chgData name="Monica Røsnes" userId="6806a2b4-42c1-4abd-b130-fb907ace16c9" providerId="ADAL" clId="{93F40A93-9707-445A-90E9-E7DCBA988E91}" dt="2023-01-21T09:56:36.355" v="529" actId="1076"/>
          <ac:spMkLst>
            <pc:docMk/>
            <pc:sldMk cId="2780070689" sldId="792"/>
            <ac:spMk id="14" creationId="{5D2F6CFC-B26C-9171-EA45-8EEDE7D82008}"/>
          </ac:spMkLst>
        </pc:spChg>
        <pc:spChg chg="add mod">
          <ac:chgData name="Monica Røsnes" userId="6806a2b4-42c1-4abd-b130-fb907ace16c9" providerId="ADAL" clId="{93F40A93-9707-445A-90E9-E7DCBA988E91}" dt="2023-01-21T15:55:10.757" v="2961" actId="1076"/>
          <ac:spMkLst>
            <pc:docMk/>
            <pc:sldMk cId="2780070689" sldId="792"/>
            <ac:spMk id="15" creationId="{68DC89C4-2A11-3A54-0F66-BF3DD7154596}"/>
          </ac:spMkLst>
        </pc:spChg>
      </pc:sldChg>
      <pc:sldChg chg="addSp delSp modSp add mod">
        <pc:chgData name="Monica Røsnes" userId="6806a2b4-42c1-4abd-b130-fb907ace16c9" providerId="ADAL" clId="{93F40A93-9707-445A-90E9-E7DCBA988E91}" dt="2023-01-24T21:06:55.367" v="4092" actId="20577"/>
        <pc:sldMkLst>
          <pc:docMk/>
          <pc:sldMk cId="2219987691" sldId="793"/>
        </pc:sldMkLst>
        <pc:spChg chg="add del mod">
          <ac:chgData name="Monica Røsnes" userId="6806a2b4-42c1-4abd-b130-fb907ace16c9" providerId="ADAL" clId="{93F40A93-9707-445A-90E9-E7DCBA988E91}" dt="2023-01-24T21:06:55.367" v="4092" actId="20577"/>
          <ac:spMkLst>
            <pc:docMk/>
            <pc:sldMk cId="2219987691" sldId="793"/>
            <ac:spMk id="4" creationId="{6CEE840D-CA2D-6DBD-EBFA-6CC14EA6B06A}"/>
          </ac:spMkLst>
        </pc:spChg>
        <pc:spChg chg="mod">
          <ac:chgData name="Monica Røsnes" userId="6806a2b4-42c1-4abd-b130-fb907ace16c9" providerId="ADAL" clId="{93F40A93-9707-445A-90E9-E7DCBA988E91}" dt="2023-01-21T10:02:31.616" v="1253" actId="20577"/>
          <ac:spMkLst>
            <pc:docMk/>
            <pc:sldMk cId="2219987691" sldId="793"/>
            <ac:spMk id="5" creationId="{B9BD0CE0-843C-FEDD-A916-64CA733F9EC7}"/>
          </ac:spMkLst>
        </pc:spChg>
      </pc:sldChg>
      <pc:sldChg chg="addSp delSp modSp add mod">
        <pc:chgData name="Monica Røsnes" userId="6806a2b4-42c1-4abd-b130-fb907ace16c9" providerId="ADAL" clId="{93F40A93-9707-445A-90E9-E7DCBA988E91}" dt="2023-01-21T15:56:37.962" v="3030" actId="20577"/>
        <pc:sldMkLst>
          <pc:docMk/>
          <pc:sldMk cId="1556867883" sldId="794"/>
        </pc:sldMkLst>
        <pc:spChg chg="add del mod">
          <ac:chgData name="Monica Røsnes" userId="6806a2b4-42c1-4abd-b130-fb907ace16c9" providerId="ADAL" clId="{93F40A93-9707-445A-90E9-E7DCBA988E91}" dt="2023-01-21T10:54:06.024" v="2873" actId="478"/>
          <ac:spMkLst>
            <pc:docMk/>
            <pc:sldMk cId="1556867883" sldId="794"/>
            <ac:spMk id="4" creationId="{C093FC3D-C09D-62DF-F4AD-B111C1B442C8}"/>
          </ac:spMkLst>
        </pc:spChg>
        <pc:spChg chg="mod">
          <ac:chgData name="Monica Røsnes" userId="6806a2b4-42c1-4abd-b130-fb907ace16c9" providerId="ADAL" clId="{93F40A93-9707-445A-90E9-E7DCBA988E91}" dt="2023-01-21T15:56:37.962" v="3030" actId="20577"/>
          <ac:spMkLst>
            <pc:docMk/>
            <pc:sldMk cId="1556867883" sldId="794"/>
            <ac:spMk id="5" creationId="{B9BD0CE0-843C-FEDD-A916-64CA733F9EC7}"/>
          </ac:spMkLst>
        </pc:spChg>
      </pc:sldChg>
      <pc:sldChg chg="modSp add mod">
        <pc:chgData name="Monica Røsnes" userId="6806a2b4-42c1-4abd-b130-fb907ace16c9" providerId="ADAL" clId="{93F40A93-9707-445A-90E9-E7DCBA988E91}" dt="2023-01-21T15:57:13.446" v="3037" actId="20577"/>
        <pc:sldMkLst>
          <pc:docMk/>
          <pc:sldMk cId="1058984593" sldId="795"/>
        </pc:sldMkLst>
        <pc:spChg chg="mod">
          <ac:chgData name="Monica Røsnes" userId="6806a2b4-42c1-4abd-b130-fb907ace16c9" providerId="ADAL" clId="{93F40A93-9707-445A-90E9-E7DCBA988E91}" dt="2023-01-21T15:57:13.446" v="3037" actId="20577"/>
          <ac:spMkLst>
            <pc:docMk/>
            <pc:sldMk cId="1058984593" sldId="795"/>
            <ac:spMk id="5" creationId="{B9BD0CE0-843C-FEDD-A916-64CA733F9EC7}"/>
          </ac:spMkLst>
        </pc:spChg>
      </pc:sldChg>
      <pc:sldChg chg="add del ord">
        <pc:chgData name="Monica Røsnes" userId="6806a2b4-42c1-4abd-b130-fb907ace16c9" providerId="ADAL" clId="{93F40A93-9707-445A-90E9-E7DCBA988E91}" dt="2023-01-21T10:45:58.745" v="2502" actId="47"/>
        <pc:sldMkLst>
          <pc:docMk/>
          <pc:sldMk cId="672390619" sldId="796"/>
        </pc:sldMkLst>
      </pc:sldChg>
      <pc:sldChg chg="addSp delSp modSp add mod modClrScheme chgLayout">
        <pc:chgData name="Monica Røsnes" userId="6806a2b4-42c1-4abd-b130-fb907ace16c9" providerId="ADAL" clId="{93F40A93-9707-445A-90E9-E7DCBA988E91}" dt="2023-01-21T16:14:41.331" v="3552" actId="14100"/>
        <pc:sldMkLst>
          <pc:docMk/>
          <pc:sldMk cId="2938100330" sldId="797"/>
        </pc:sldMkLst>
        <pc:spChg chg="add mod ord">
          <ac:chgData name="Monica Røsnes" userId="6806a2b4-42c1-4abd-b130-fb907ace16c9" providerId="ADAL" clId="{93F40A93-9707-445A-90E9-E7DCBA988E91}" dt="2023-01-21T15:58:54.213" v="3044" actId="20578"/>
          <ac:spMkLst>
            <pc:docMk/>
            <pc:sldMk cId="2938100330" sldId="797"/>
            <ac:spMk id="3" creationId="{4BE9E481-8DBD-50EE-B21F-2CC8F3809B08}"/>
          </ac:spMkLst>
        </pc:spChg>
        <pc:spChg chg="add mod ord">
          <ac:chgData name="Monica Røsnes" userId="6806a2b4-42c1-4abd-b130-fb907ace16c9" providerId="ADAL" clId="{93F40A93-9707-445A-90E9-E7DCBA988E91}" dt="2023-01-21T15:59:05.358" v="3046" actId="20577"/>
          <ac:spMkLst>
            <pc:docMk/>
            <pc:sldMk cId="2938100330" sldId="797"/>
            <ac:spMk id="4" creationId="{DD3CF3A3-93B6-C3A7-680F-6074ACD7125D}"/>
          </ac:spMkLst>
        </pc:spChg>
        <pc:spChg chg="del mod">
          <ac:chgData name="Monica Røsnes" userId="6806a2b4-42c1-4abd-b130-fb907ace16c9" providerId="ADAL" clId="{93F40A93-9707-445A-90E9-E7DCBA988E91}" dt="2023-01-21T10:46:07.480" v="2503" actId="478"/>
          <ac:spMkLst>
            <pc:docMk/>
            <pc:sldMk cId="2938100330" sldId="797"/>
            <ac:spMk id="5" creationId="{B9BD0CE0-843C-FEDD-A916-64CA733F9EC7}"/>
          </ac:spMkLst>
        </pc:spChg>
        <pc:spChg chg="add del mod ord">
          <ac:chgData name="Monica Røsnes" userId="6806a2b4-42c1-4abd-b130-fb907ace16c9" providerId="ADAL" clId="{93F40A93-9707-445A-90E9-E7DCBA988E91}" dt="2023-01-21T16:14:04.969" v="3543" actId="478"/>
          <ac:spMkLst>
            <pc:docMk/>
            <pc:sldMk cId="2938100330" sldId="797"/>
            <ac:spMk id="5" creationId="{D1F71032-99E2-6EC2-9153-540734E09259}"/>
          </ac:spMkLst>
        </pc:spChg>
        <pc:spChg chg="add del mod">
          <ac:chgData name="Monica Røsnes" userId="6806a2b4-42c1-4abd-b130-fb907ace16c9" providerId="ADAL" clId="{93F40A93-9707-445A-90E9-E7DCBA988E91}" dt="2023-01-21T16:14:04.969" v="3543" actId="478"/>
          <ac:spMkLst>
            <pc:docMk/>
            <pc:sldMk cId="2938100330" sldId="797"/>
            <ac:spMk id="6" creationId="{EE6D7E55-4F3F-82E5-38EE-A8CA4E133ABC}"/>
          </ac:spMkLst>
        </pc:spChg>
        <pc:picChg chg="add del">
          <ac:chgData name="Monica Røsnes" userId="6806a2b4-42c1-4abd-b130-fb907ace16c9" providerId="ADAL" clId="{93F40A93-9707-445A-90E9-E7DCBA988E91}" dt="2023-01-21T16:14:06.103" v="3544"/>
          <ac:picMkLst>
            <pc:docMk/>
            <pc:sldMk cId="2938100330" sldId="797"/>
            <ac:picMk id="1026" creationId="{A4B642C0-ACD9-4D1E-093E-7A2F3EF7C9D9}"/>
          </ac:picMkLst>
        </pc:picChg>
        <pc:picChg chg="add mod">
          <ac:chgData name="Monica Røsnes" userId="6806a2b4-42c1-4abd-b130-fb907ace16c9" providerId="ADAL" clId="{93F40A93-9707-445A-90E9-E7DCBA988E91}" dt="2023-01-21T16:14:41.331" v="3552" actId="14100"/>
          <ac:picMkLst>
            <pc:docMk/>
            <pc:sldMk cId="2938100330" sldId="797"/>
            <ac:picMk id="1028" creationId="{98BD359F-73B3-672A-81AA-BAB1620FA69F}"/>
          </ac:picMkLst>
        </pc:picChg>
      </pc:sldChg>
      <pc:sldChg chg="modSp add mod">
        <pc:chgData name="Monica Røsnes" userId="6806a2b4-42c1-4abd-b130-fb907ace16c9" providerId="ADAL" clId="{93F40A93-9707-445A-90E9-E7DCBA988E91}" dt="2023-01-21T10:57:08.023" v="2910" actId="255"/>
        <pc:sldMkLst>
          <pc:docMk/>
          <pc:sldMk cId="3138624280" sldId="798"/>
        </pc:sldMkLst>
        <pc:spChg chg="mod">
          <ac:chgData name="Monica Røsnes" userId="6806a2b4-42c1-4abd-b130-fb907ace16c9" providerId="ADAL" clId="{93F40A93-9707-445A-90E9-E7DCBA988E91}" dt="2023-01-21T10:57:08.023" v="2910" actId="255"/>
          <ac:spMkLst>
            <pc:docMk/>
            <pc:sldMk cId="3138624280" sldId="798"/>
            <ac:spMk id="5" creationId="{B9BD0CE0-843C-FEDD-A916-64CA733F9EC7}"/>
          </ac:spMkLst>
        </pc:spChg>
      </pc:sldChg>
      <pc:sldChg chg="addSp delSp modSp add mod">
        <pc:chgData name="Monica Røsnes" userId="6806a2b4-42c1-4abd-b130-fb907ace16c9" providerId="ADAL" clId="{93F40A93-9707-445A-90E9-E7DCBA988E91}" dt="2023-01-21T16:02:47.492" v="3170" actId="20577"/>
        <pc:sldMkLst>
          <pc:docMk/>
          <pc:sldMk cId="3598130264" sldId="799"/>
        </pc:sldMkLst>
        <pc:spChg chg="add del mod">
          <ac:chgData name="Monica Røsnes" userId="6806a2b4-42c1-4abd-b130-fb907ace16c9" providerId="ADAL" clId="{93F40A93-9707-445A-90E9-E7DCBA988E91}" dt="2023-01-21T10:30:08.453" v="2104" actId="478"/>
          <ac:spMkLst>
            <pc:docMk/>
            <pc:sldMk cId="3598130264" sldId="799"/>
            <ac:spMk id="4" creationId="{7DDBD605-8909-6BE1-0164-4ADAF2EC6565}"/>
          </ac:spMkLst>
        </pc:spChg>
        <pc:spChg chg="mod">
          <ac:chgData name="Monica Røsnes" userId="6806a2b4-42c1-4abd-b130-fb907ace16c9" providerId="ADAL" clId="{93F40A93-9707-445A-90E9-E7DCBA988E91}" dt="2023-01-21T16:02:47.492" v="3170" actId="20577"/>
          <ac:spMkLst>
            <pc:docMk/>
            <pc:sldMk cId="3598130264" sldId="799"/>
            <ac:spMk id="5" creationId="{B9BD0CE0-843C-FEDD-A916-64CA733F9EC7}"/>
          </ac:spMkLst>
        </pc:spChg>
      </pc:sldChg>
      <pc:sldChg chg="addSp modSp add mod">
        <pc:chgData name="Monica Røsnes" userId="6806a2b4-42c1-4abd-b130-fb907ace16c9" providerId="ADAL" clId="{93F40A93-9707-445A-90E9-E7DCBA988E91}" dt="2023-01-21T10:40:31.664" v="2390" actId="1076"/>
        <pc:sldMkLst>
          <pc:docMk/>
          <pc:sldMk cId="3571352988" sldId="800"/>
        </pc:sldMkLst>
        <pc:spChg chg="add mod">
          <ac:chgData name="Monica Røsnes" userId="6806a2b4-42c1-4abd-b130-fb907ace16c9" providerId="ADAL" clId="{93F40A93-9707-445A-90E9-E7DCBA988E91}" dt="2023-01-21T10:40:31.664" v="2390" actId="1076"/>
          <ac:spMkLst>
            <pc:docMk/>
            <pc:sldMk cId="3571352988" sldId="800"/>
            <ac:spMk id="4" creationId="{E2EC25C2-FAA4-821F-03CD-1019FB688FE7}"/>
          </ac:spMkLst>
        </pc:spChg>
        <pc:spChg chg="mod">
          <ac:chgData name="Monica Røsnes" userId="6806a2b4-42c1-4abd-b130-fb907ace16c9" providerId="ADAL" clId="{93F40A93-9707-445A-90E9-E7DCBA988E91}" dt="2023-01-21T10:36:55.737" v="2280" actId="1076"/>
          <ac:spMkLst>
            <pc:docMk/>
            <pc:sldMk cId="3571352988" sldId="800"/>
            <ac:spMk id="5" creationId="{B9BD0CE0-843C-FEDD-A916-64CA733F9EC7}"/>
          </ac:spMkLst>
        </pc:spChg>
        <pc:picChg chg="add mod">
          <ac:chgData name="Monica Røsnes" userId="6806a2b4-42c1-4abd-b130-fb907ace16c9" providerId="ADAL" clId="{93F40A93-9707-445A-90E9-E7DCBA988E91}" dt="2023-01-21T10:40:07.526" v="2387" actId="1076"/>
          <ac:picMkLst>
            <pc:docMk/>
            <pc:sldMk cId="3571352988" sldId="800"/>
            <ac:picMk id="3" creationId="{2A608084-E15F-EB97-8449-B32ED04989E9}"/>
          </ac:picMkLst>
        </pc:picChg>
      </pc:sldChg>
      <pc:sldChg chg="modSp add mod">
        <pc:chgData name="Monica Røsnes" userId="6806a2b4-42c1-4abd-b130-fb907ace16c9" providerId="ADAL" clId="{93F40A93-9707-445A-90E9-E7DCBA988E91}" dt="2023-01-24T21:01:45.754" v="4083" actId="20577"/>
        <pc:sldMkLst>
          <pc:docMk/>
          <pc:sldMk cId="1602214744" sldId="801"/>
        </pc:sldMkLst>
        <pc:spChg chg="mod">
          <ac:chgData name="Monica Røsnes" userId="6806a2b4-42c1-4abd-b130-fb907ace16c9" providerId="ADAL" clId="{93F40A93-9707-445A-90E9-E7DCBA988E91}" dt="2023-01-24T21:01:45.754" v="4083" actId="20577"/>
          <ac:spMkLst>
            <pc:docMk/>
            <pc:sldMk cId="1602214744" sldId="801"/>
            <ac:spMk id="5" creationId="{B9BD0CE0-843C-FEDD-A916-64CA733F9EC7}"/>
          </ac:spMkLst>
        </pc:spChg>
      </pc:sldChg>
      <pc:sldChg chg="addSp delSp modSp add mod">
        <pc:chgData name="Monica Røsnes" userId="6806a2b4-42c1-4abd-b130-fb907ace16c9" providerId="ADAL" clId="{93F40A93-9707-445A-90E9-E7DCBA988E91}" dt="2023-01-21T19:06:36.426" v="3949" actId="20577"/>
        <pc:sldMkLst>
          <pc:docMk/>
          <pc:sldMk cId="828880682" sldId="802"/>
        </pc:sldMkLst>
        <pc:spChg chg="del mod">
          <ac:chgData name="Monica Røsnes" userId="6806a2b4-42c1-4abd-b130-fb907ace16c9" providerId="ADAL" clId="{93F40A93-9707-445A-90E9-E7DCBA988E91}" dt="2023-01-21T10:54:28.963" v="2876" actId="478"/>
          <ac:spMkLst>
            <pc:docMk/>
            <pc:sldMk cId="828880682" sldId="802"/>
            <ac:spMk id="4" creationId="{E2EC25C2-FAA4-821F-03CD-1019FB688FE7}"/>
          </ac:spMkLst>
        </pc:spChg>
        <pc:spChg chg="mod">
          <ac:chgData name="Monica Røsnes" userId="6806a2b4-42c1-4abd-b130-fb907ace16c9" providerId="ADAL" clId="{93F40A93-9707-445A-90E9-E7DCBA988E91}" dt="2023-01-21T19:06:36.426" v="3949" actId="20577"/>
          <ac:spMkLst>
            <pc:docMk/>
            <pc:sldMk cId="828880682" sldId="802"/>
            <ac:spMk id="5" creationId="{B9BD0CE0-843C-FEDD-A916-64CA733F9EC7}"/>
          </ac:spMkLst>
        </pc:spChg>
        <pc:spChg chg="add del mod">
          <ac:chgData name="Monica Røsnes" userId="6806a2b4-42c1-4abd-b130-fb907ace16c9" providerId="ADAL" clId="{93F40A93-9707-445A-90E9-E7DCBA988E91}" dt="2023-01-21T10:55:24.450" v="2890" actId="478"/>
          <ac:spMkLst>
            <pc:docMk/>
            <pc:sldMk cId="828880682" sldId="802"/>
            <ac:spMk id="7" creationId="{4EC4DB80-B22B-E4FD-603E-237A2D8FD722}"/>
          </ac:spMkLst>
        </pc:spChg>
        <pc:picChg chg="del">
          <ac:chgData name="Monica Røsnes" userId="6806a2b4-42c1-4abd-b130-fb907ace16c9" providerId="ADAL" clId="{93F40A93-9707-445A-90E9-E7DCBA988E91}" dt="2023-01-21T10:54:30.926" v="2877" actId="478"/>
          <ac:picMkLst>
            <pc:docMk/>
            <pc:sldMk cId="828880682" sldId="802"/>
            <ac:picMk id="3" creationId="{2A608084-E15F-EB97-8449-B32ED04989E9}"/>
          </ac:picMkLst>
        </pc:picChg>
      </pc:sldChg>
      <pc:sldChg chg="add del">
        <pc:chgData name="Monica Røsnes" userId="6806a2b4-42c1-4abd-b130-fb907ace16c9" providerId="ADAL" clId="{93F40A93-9707-445A-90E9-E7DCBA988E91}" dt="2023-01-21T10:43:28.080" v="2490" actId="47"/>
        <pc:sldMkLst>
          <pc:docMk/>
          <pc:sldMk cId="2832347747" sldId="802"/>
        </pc:sldMkLst>
      </pc:sldChg>
      <pc:sldChg chg="add del">
        <pc:chgData name="Monica Røsnes" userId="6806a2b4-42c1-4abd-b130-fb907ace16c9" providerId="ADAL" clId="{93F40A93-9707-445A-90E9-E7DCBA988E91}" dt="2023-01-21T10:43:27.508" v="2489" actId="47"/>
        <pc:sldMkLst>
          <pc:docMk/>
          <pc:sldMk cId="825131519" sldId="803"/>
        </pc:sldMkLst>
      </pc:sldChg>
      <pc:sldChg chg="modSp add mod ord">
        <pc:chgData name="Monica Røsnes" userId="6806a2b4-42c1-4abd-b130-fb907ace16c9" providerId="ADAL" clId="{93F40A93-9707-445A-90E9-E7DCBA988E91}" dt="2023-01-21T16:06:53.605" v="3417" actId="20577"/>
        <pc:sldMkLst>
          <pc:docMk/>
          <pc:sldMk cId="1151442793" sldId="803"/>
        </pc:sldMkLst>
        <pc:spChg chg="mod">
          <ac:chgData name="Monica Røsnes" userId="6806a2b4-42c1-4abd-b130-fb907ace16c9" providerId="ADAL" clId="{93F40A93-9707-445A-90E9-E7DCBA988E91}" dt="2023-01-21T16:06:53.605" v="3417" actId="20577"/>
          <ac:spMkLst>
            <pc:docMk/>
            <pc:sldMk cId="1151442793" sldId="803"/>
            <ac:spMk id="5" creationId="{B9BD0CE0-843C-FEDD-A916-64CA733F9EC7}"/>
          </ac:spMkLst>
        </pc:spChg>
      </pc:sldChg>
      <pc:sldChg chg="new del">
        <pc:chgData name="Monica Røsnes" userId="6806a2b4-42c1-4abd-b130-fb907ace16c9" providerId="ADAL" clId="{93F40A93-9707-445A-90E9-E7DCBA988E91}" dt="2023-01-21T11:01:32.595" v="2957" actId="47"/>
        <pc:sldMkLst>
          <pc:docMk/>
          <pc:sldMk cId="2265293644" sldId="803"/>
        </pc:sldMkLst>
      </pc:sldChg>
      <pc:sldChg chg="modSp add mod ord">
        <pc:chgData name="Monica Røsnes" userId="6806a2b4-42c1-4abd-b130-fb907ace16c9" providerId="ADAL" clId="{93F40A93-9707-445A-90E9-E7DCBA988E91}" dt="2023-01-21T16:20:49.578" v="3941" actId="20577"/>
        <pc:sldMkLst>
          <pc:docMk/>
          <pc:sldMk cId="1765703482" sldId="804"/>
        </pc:sldMkLst>
        <pc:spChg chg="mod">
          <ac:chgData name="Monica Røsnes" userId="6806a2b4-42c1-4abd-b130-fb907ace16c9" providerId="ADAL" clId="{93F40A93-9707-445A-90E9-E7DCBA988E91}" dt="2023-01-21T16:20:49.578" v="3941" actId="20577"/>
          <ac:spMkLst>
            <pc:docMk/>
            <pc:sldMk cId="1765703482" sldId="804"/>
            <ac:spMk id="5" creationId="{B9BD0CE0-843C-FEDD-A916-64CA733F9EC7}"/>
          </ac:spMkLst>
        </pc:spChg>
      </pc:sldChg>
      <pc:sldChg chg="add del">
        <pc:chgData name="Monica Røsnes" userId="6806a2b4-42c1-4abd-b130-fb907ace16c9" providerId="ADAL" clId="{93F40A93-9707-445A-90E9-E7DCBA988E91}" dt="2023-01-21T10:43:26.646" v="2488" actId="47"/>
        <pc:sldMkLst>
          <pc:docMk/>
          <pc:sldMk cId="4245667462" sldId="804"/>
        </pc:sldMkLst>
      </pc:sldChg>
      <pc:sldChg chg="add del">
        <pc:chgData name="Monica Røsnes" userId="6806a2b4-42c1-4abd-b130-fb907ace16c9" providerId="ADAL" clId="{93F40A93-9707-445A-90E9-E7DCBA988E91}" dt="2023-01-21T10:43:26.322" v="2487" actId="47"/>
        <pc:sldMkLst>
          <pc:docMk/>
          <pc:sldMk cId="3511212290" sldId="805"/>
        </pc:sldMkLst>
      </pc:sldChg>
      <pc:sldMasterChg chg="add addSldLayout">
        <pc:chgData name="Monica Røsnes" userId="6806a2b4-42c1-4abd-b130-fb907ace16c9" providerId="ADAL" clId="{93F40A93-9707-445A-90E9-E7DCBA988E91}" dt="2023-01-21T09:33:03.743" v="31" actId="27028"/>
        <pc:sldMasterMkLst>
          <pc:docMk/>
          <pc:sldMasterMk cId="168598473" sldId="2147483648"/>
        </pc:sldMasterMkLst>
        <pc:sldLayoutChg chg="add">
          <pc:chgData name="Monica Røsnes" userId="6806a2b4-42c1-4abd-b130-fb907ace16c9" providerId="ADAL" clId="{93F40A93-9707-445A-90E9-E7DCBA988E91}" dt="2023-01-21T09:33:03.743" v="31" actId="27028"/>
          <pc:sldLayoutMkLst>
            <pc:docMk/>
            <pc:sldMasterMk cId="168598473" sldId="2147483648"/>
            <pc:sldLayoutMk cId="486842777" sldId="2147483671"/>
          </pc:sldLayoutMkLst>
        </pc:sldLayoutChg>
      </pc:sldMasterChg>
      <pc:sldMasterChg chg="replId">
        <pc:chgData name="Monica Røsnes" userId="6806a2b4-42c1-4abd-b130-fb907ace16c9" providerId="ADAL" clId="{93F40A93-9707-445A-90E9-E7DCBA988E91}" dt="2023-01-21T09:33:03.743" v="31" actId="27028"/>
        <pc:sldMasterMkLst>
          <pc:docMk/>
          <pc:sldMasterMk cId="2655179006" sldId="2147483672"/>
        </pc:sldMasterMkLst>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79776B-EBD6-4069-9D93-AB2BF431B10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21560C9C-8D78-568B-B487-6B44CD219E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FE4FAA5-A5E0-F91B-08AA-4626F14D4EE0}"/>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618F791D-3938-C0F6-9E3D-E93FE3D2A9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814653-89AB-320A-FABB-4124B001475C}"/>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126992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19E60B-F786-E5FF-7431-924C3DA1C3DA}"/>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7A3D956-150F-1344-9A45-716DD2859954}"/>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F792767-9A2B-D286-86BB-05FCF8FF5C0C}"/>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DFDC7C25-E510-9522-C6F0-F81A3A157CD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0609790-8D5A-F942-8E46-01D23C23F5BD}"/>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67483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A48DA09-2E87-BFFC-D6F5-F4499D6CFF6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581AB96A-1B2D-D9EB-B1AC-7AFC3BCDF20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5162AE6-1C44-9D32-A461-DDE9D99A1D5A}"/>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01CF0E68-CFBC-71E8-E628-EAC6BD036AE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1848D86-809E-5402-179C-204F0C2B4D8D}"/>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1847577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tel og innhold">
    <p:spTree>
      <p:nvGrpSpPr>
        <p:cNvPr id="1" name=""/>
        <p:cNvGrpSpPr/>
        <p:nvPr/>
      </p:nvGrpSpPr>
      <p:grpSpPr>
        <a:xfrm>
          <a:off x="0" y="0"/>
          <a:ext cx="0" cy="0"/>
          <a:chOff x="0" y="0"/>
          <a:chExt cx="0" cy="0"/>
        </a:xfrm>
      </p:grpSpPr>
      <p:pic>
        <p:nvPicPr>
          <p:cNvPr id="3" name="Bilde 2" descr="Et bilde som inneholder firkant&#10;&#10;Automatisk generert beskrivelse">
            <a:extLst>
              <a:ext uri="{FF2B5EF4-FFF2-40B4-BE49-F238E27FC236}">
                <a16:creationId xmlns:a16="http://schemas.microsoft.com/office/drawing/2014/main" id="{43BA5E30-5B15-EE4C-BD8A-E105873EE6E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ittel 6">
            <a:extLst>
              <a:ext uri="{FF2B5EF4-FFF2-40B4-BE49-F238E27FC236}">
                <a16:creationId xmlns:a16="http://schemas.microsoft.com/office/drawing/2014/main" id="{44622CFA-5BCC-9944-94B9-5E3B4D74A326}"/>
              </a:ext>
            </a:extLst>
          </p:cNvPr>
          <p:cNvSpPr>
            <a:spLocks noGrp="1"/>
          </p:cNvSpPr>
          <p:nvPr>
            <p:ph type="title" hasCustomPrompt="1"/>
          </p:nvPr>
        </p:nvSpPr>
        <p:spPr>
          <a:xfrm>
            <a:off x="1537446" y="2574094"/>
            <a:ext cx="10515600" cy="3052480"/>
          </a:xfrm>
        </p:spPr>
        <p:txBody>
          <a:bodyPr anchor="t">
            <a:normAutofit/>
          </a:bodyPr>
          <a:lstStyle>
            <a:lvl1pPr>
              <a:defRPr sz="4800" b="1" i="0">
                <a:solidFill>
                  <a:schemeClr val="bg2"/>
                </a:solidFill>
                <a:latin typeface="Helvetica LT Std" pitchFamily="2" charset="0"/>
              </a:defRPr>
            </a:lvl1pPr>
          </a:lstStyle>
          <a:p>
            <a:r>
              <a:rPr lang="nb-NO" dirty="0"/>
              <a:t>KLIKK FOR Å REDIGERE TITTELSTIL</a:t>
            </a:r>
          </a:p>
        </p:txBody>
      </p:sp>
      <p:pic>
        <p:nvPicPr>
          <p:cNvPr id="14" name="Bilde 13">
            <a:extLst>
              <a:ext uri="{FF2B5EF4-FFF2-40B4-BE49-F238E27FC236}">
                <a16:creationId xmlns:a16="http://schemas.microsoft.com/office/drawing/2014/main" id="{EE4CAE0C-3D71-E144-BA45-0754CBA29776}"/>
              </a:ext>
            </a:extLst>
          </p:cNvPr>
          <p:cNvPicPr>
            <a:picLocks noChangeAspect="1"/>
          </p:cNvPicPr>
          <p:nvPr userDrawn="1"/>
        </p:nvPicPr>
        <p:blipFill>
          <a:blip r:embed="rId3"/>
          <a:stretch>
            <a:fillRect/>
          </a:stretch>
        </p:blipFill>
        <p:spPr>
          <a:xfrm>
            <a:off x="10460502" y="6084793"/>
            <a:ext cx="1596653" cy="558053"/>
          </a:xfrm>
          <a:prstGeom prst="rect">
            <a:avLst/>
          </a:prstGeom>
        </p:spPr>
      </p:pic>
      <p:sp>
        <p:nvSpPr>
          <p:cNvPr id="16" name="Plassholder for tekst 15">
            <a:extLst>
              <a:ext uri="{FF2B5EF4-FFF2-40B4-BE49-F238E27FC236}">
                <a16:creationId xmlns:a16="http://schemas.microsoft.com/office/drawing/2014/main" id="{C4354212-E62A-C940-8BC8-7C3BA9AE8219}"/>
              </a:ext>
            </a:extLst>
          </p:cNvPr>
          <p:cNvSpPr>
            <a:spLocks noGrp="1"/>
          </p:cNvSpPr>
          <p:nvPr>
            <p:ph type="body" sz="quarter" idx="10" hasCustomPrompt="1"/>
          </p:nvPr>
        </p:nvSpPr>
        <p:spPr>
          <a:xfrm>
            <a:off x="1519237" y="2088405"/>
            <a:ext cx="9184622" cy="453090"/>
          </a:xfrm>
        </p:spPr>
        <p:txBody>
          <a:bodyPr/>
          <a:lstStyle>
            <a:lvl1pPr marL="0" indent="0">
              <a:buNone/>
              <a:defRPr b="1" i="1">
                <a:solidFill>
                  <a:schemeClr val="accent2"/>
                </a:solidFill>
                <a:latin typeface="Helvetica LT Std" pitchFamily="2" charset="0"/>
              </a:defRPr>
            </a:lvl1pPr>
            <a:lvl2pPr marL="457200" indent="0">
              <a:buNone/>
              <a:defRPr b="1" i="1">
                <a:solidFill>
                  <a:schemeClr val="accent2"/>
                </a:solidFill>
                <a:latin typeface="Helvetica LT Std" pitchFamily="2" charset="0"/>
              </a:defRPr>
            </a:lvl2pPr>
            <a:lvl3pPr marL="914400" indent="0">
              <a:buNone/>
              <a:defRPr b="1" i="1">
                <a:solidFill>
                  <a:schemeClr val="accent2"/>
                </a:solidFill>
                <a:latin typeface="Helvetica LT Std" pitchFamily="2" charset="0"/>
              </a:defRPr>
            </a:lvl3pPr>
            <a:lvl4pPr marL="1371600" indent="0">
              <a:buNone/>
              <a:defRPr b="1" i="1">
                <a:solidFill>
                  <a:schemeClr val="accent2"/>
                </a:solidFill>
                <a:latin typeface="Helvetica LT Std" pitchFamily="2" charset="0"/>
              </a:defRPr>
            </a:lvl4pPr>
            <a:lvl5pPr marL="1828800" indent="0">
              <a:buNone/>
              <a:defRPr b="1" i="1">
                <a:solidFill>
                  <a:schemeClr val="accent2"/>
                </a:solidFill>
                <a:latin typeface="Helvetica LT Std" pitchFamily="2" charset="0"/>
              </a:defRPr>
            </a:lvl5pPr>
          </a:lstStyle>
          <a:p>
            <a:pPr lvl="0"/>
            <a:r>
              <a:rPr lang="nb-NO" dirty="0"/>
              <a:t>KLIKK FOR Å REDIGERE</a:t>
            </a:r>
          </a:p>
        </p:txBody>
      </p:sp>
    </p:spTree>
    <p:extLst>
      <p:ext uri="{BB962C8B-B14F-4D97-AF65-F5344CB8AC3E}">
        <p14:creationId xmlns:p14="http://schemas.microsoft.com/office/powerpoint/2010/main" val="1906527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tel og innhold">
    <p:spTree>
      <p:nvGrpSpPr>
        <p:cNvPr id="1" name=""/>
        <p:cNvGrpSpPr/>
        <p:nvPr/>
      </p:nvGrpSpPr>
      <p:grpSpPr>
        <a:xfrm>
          <a:off x="0" y="0"/>
          <a:ext cx="0" cy="0"/>
          <a:chOff x="0" y="0"/>
          <a:chExt cx="0" cy="0"/>
        </a:xfrm>
      </p:grpSpPr>
      <p:pic>
        <p:nvPicPr>
          <p:cNvPr id="3" name="Bilde 2" descr="Et bilde som inneholder firkant&#10;&#10;Automatisk generert beskrivelse">
            <a:extLst>
              <a:ext uri="{FF2B5EF4-FFF2-40B4-BE49-F238E27FC236}">
                <a16:creationId xmlns:a16="http://schemas.microsoft.com/office/drawing/2014/main" id="{43BA5E30-5B15-EE4C-BD8A-E105873EE6E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ittel 6">
            <a:extLst>
              <a:ext uri="{FF2B5EF4-FFF2-40B4-BE49-F238E27FC236}">
                <a16:creationId xmlns:a16="http://schemas.microsoft.com/office/drawing/2014/main" id="{44622CFA-5BCC-9944-94B9-5E3B4D74A326}"/>
              </a:ext>
            </a:extLst>
          </p:cNvPr>
          <p:cNvSpPr>
            <a:spLocks noGrp="1"/>
          </p:cNvSpPr>
          <p:nvPr>
            <p:ph type="title" hasCustomPrompt="1"/>
          </p:nvPr>
        </p:nvSpPr>
        <p:spPr>
          <a:xfrm>
            <a:off x="1537446" y="2574094"/>
            <a:ext cx="10515600" cy="3052480"/>
          </a:xfrm>
        </p:spPr>
        <p:txBody>
          <a:bodyPr anchor="t">
            <a:normAutofit/>
          </a:bodyPr>
          <a:lstStyle>
            <a:lvl1pPr>
              <a:defRPr sz="4800" b="1" i="0">
                <a:solidFill>
                  <a:schemeClr val="bg2"/>
                </a:solidFill>
                <a:latin typeface="Helvetica LT Std" pitchFamily="2" charset="0"/>
              </a:defRPr>
            </a:lvl1pPr>
          </a:lstStyle>
          <a:p>
            <a:r>
              <a:rPr lang="nb-NO" dirty="0"/>
              <a:t>KLIKK FOR Å REDIGERE TITTELSTIL</a:t>
            </a:r>
          </a:p>
        </p:txBody>
      </p:sp>
      <p:pic>
        <p:nvPicPr>
          <p:cNvPr id="14" name="Bilde 13">
            <a:extLst>
              <a:ext uri="{FF2B5EF4-FFF2-40B4-BE49-F238E27FC236}">
                <a16:creationId xmlns:a16="http://schemas.microsoft.com/office/drawing/2014/main" id="{EE4CAE0C-3D71-E144-BA45-0754CBA29776}"/>
              </a:ext>
            </a:extLst>
          </p:cNvPr>
          <p:cNvPicPr>
            <a:picLocks noChangeAspect="1"/>
          </p:cNvPicPr>
          <p:nvPr userDrawn="1"/>
        </p:nvPicPr>
        <p:blipFill>
          <a:blip r:embed="rId3"/>
          <a:stretch>
            <a:fillRect/>
          </a:stretch>
        </p:blipFill>
        <p:spPr>
          <a:xfrm>
            <a:off x="10460502" y="6084793"/>
            <a:ext cx="1596653" cy="558053"/>
          </a:xfrm>
          <a:prstGeom prst="rect">
            <a:avLst/>
          </a:prstGeom>
        </p:spPr>
      </p:pic>
      <p:sp>
        <p:nvSpPr>
          <p:cNvPr id="16" name="Plassholder for tekst 15">
            <a:extLst>
              <a:ext uri="{FF2B5EF4-FFF2-40B4-BE49-F238E27FC236}">
                <a16:creationId xmlns:a16="http://schemas.microsoft.com/office/drawing/2014/main" id="{C4354212-E62A-C940-8BC8-7C3BA9AE8219}"/>
              </a:ext>
            </a:extLst>
          </p:cNvPr>
          <p:cNvSpPr>
            <a:spLocks noGrp="1"/>
          </p:cNvSpPr>
          <p:nvPr>
            <p:ph type="body" sz="quarter" idx="10" hasCustomPrompt="1"/>
          </p:nvPr>
        </p:nvSpPr>
        <p:spPr>
          <a:xfrm>
            <a:off x="1519237" y="2088405"/>
            <a:ext cx="9184622" cy="453090"/>
          </a:xfrm>
        </p:spPr>
        <p:txBody>
          <a:bodyPr/>
          <a:lstStyle>
            <a:lvl1pPr marL="0" indent="0">
              <a:buNone/>
              <a:defRPr b="1" i="1">
                <a:solidFill>
                  <a:schemeClr val="accent2"/>
                </a:solidFill>
                <a:latin typeface="Helvetica LT Std" pitchFamily="2" charset="0"/>
              </a:defRPr>
            </a:lvl1pPr>
            <a:lvl2pPr marL="457200" indent="0">
              <a:buNone/>
              <a:defRPr b="1" i="1">
                <a:solidFill>
                  <a:schemeClr val="accent2"/>
                </a:solidFill>
                <a:latin typeface="Helvetica LT Std" pitchFamily="2" charset="0"/>
              </a:defRPr>
            </a:lvl2pPr>
            <a:lvl3pPr marL="914400" indent="0">
              <a:buNone/>
              <a:defRPr b="1" i="1">
                <a:solidFill>
                  <a:schemeClr val="accent2"/>
                </a:solidFill>
                <a:latin typeface="Helvetica LT Std" pitchFamily="2" charset="0"/>
              </a:defRPr>
            </a:lvl3pPr>
            <a:lvl4pPr marL="1371600" indent="0">
              <a:buNone/>
              <a:defRPr b="1" i="1">
                <a:solidFill>
                  <a:schemeClr val="accent2"/>
                </a:solidFill>
                <a:latin typeface="Helvetica LT Std" pitchFamily="2" charset="0"/>
              </a:defRPr>
            </a:lvl4pPr>
            <a:lvl5pPr marL="1828800" indent="0">
              <a:buNone/>
              <a:defRPr b="1" i="1">
                <a:solidFill>
                  <a:schemeClr val="accent2"/>
                </a:solidFill>
                <a:latin typeface="Helvetica LT Std" pitchFamily="2" charset="0"/>
              </a:defRPr>
            </a:lvl5pPr>
          </a:lstStyle>
          <a:p>
            <a:pPr lvl="0"/>
            <a:r>
              <a:rPr lang="nb-NO" dirty="0"/>
              <a:t>KLIKK FOR Å REDIGERE</a:t>
            </a:r>
          </a:p>
        </p:txBody>
      </p:sp>
    </p:spTree>
    <p:extLst>
      <p:ext uri="{BB962C8B-B14F-4D97-AF65-F5344CB8AC3E}">
        <p14:creationId xmlns:p14="http://schemas.microsoft.com/office/powerpoint/2010/main" val="48684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43105C-DF39-A993-402C-B893DB4CE68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A7B9ADB-DBB6-B021-5AA0-CF1696B28E4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CB72187-4D4A-DFED-DBC3-99A2E6A7F850}"/>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9F1CBB0C-E428-3688-E477-03FE8020E8E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52E387A-F0CC-97A9-D6A0-D7FDF87911C0}"/>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3357007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993BD2-8427-5C34-D31D-B22A2817BD9C}"/>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7B19D98-3CB3-9E00-0D09-67B0D99EF4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9BAA1B18-EB3D-563A-214B-2C8075E94D36}"/>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9D92E3EF-C330-310A-AB81-99333AEE84A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91991D1-74CE-1A46-D556-05F3CD3163D1}"/>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259561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336DFF-4540-7544-C78C-8C7AD85371C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5DBE70C-B60D-58C8-6970-C36D940830D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9561B71-02A0-C940-2967-B8829AB6EAE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5C59937-8281-1EFF-B1B5-35AECB7138FC}"/>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6" name="Plassholder for bunntekst 5">
            <a:extLst>
              <a:ext uri="{FF2B5EF4-FFF2-40B4-BE49-F238E27FC236}">
                <a16:creationId xmlns:a16="http://schemas.microsoft.com/office/drawing/2014/main" id="{5FA3066A-B74A-234E-EC15-1F7EA01C1F2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1E51C7A-AC9D-914B-1CCA-79939845C89A}"/>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1016672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A0B41E-678E-5617-2501-96CF618A2CD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B9A396B-3DFB-B024-3F7B-3F5230454C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94228FE-0954-B639-8138-53B9C259075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26E389F-0397-9CAC-AC80-5A0B3506FA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4E35ECC-D116-32DD-400B-2796933CA7D6}"/>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A53F579-DC13-0DB9-67FF-B21191ACD7C1}"/>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8" name="Plassholder for bunntekst 7">
            <a:extLst>
              <a:ext uri="{FF2B5EF4-FFF2-40B4-BE49-F238E27FC236}">
                <a16:creationId xmlns:a16="http://schemas.microsoft.com/office/drawing/2014/main" id="{C5D784A0-9D88-3417-29CC-33A199E84AE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F4304C9-C9E1-233D-D10A-D69F26AC313C}"/>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392700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6DD594-96D8-9CBD-AD12-5557D00DC50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877EFEA-8EE5-F3B3-969A-AA82ED58FC05}"/>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4" name="Plassholder for bunntekst 3">
            <a:extLst>
              <a:ext uri="{FF2B5EF4-FFF2-40B4-BE49-F238E27FC236}">
                <a16:creationId xmlns:a16="http://schemas.microsoft.com/office/drawing/2014/main" id="{3ADA9F62-A6A9-4DB9-0E39-D4A49C85B813}"/>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5A4F472-533E-DD50-2C46-657C89B33126}"/>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425026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9A11794-66B5-23F7-99CC-083A1FAB8AA8}"/>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3" name="Plassholder for bunntekst 2">
            <a:extLst>
              <a:ext uri="{FF2B5EF4-FFF2-40B4-BE49-F238E27FC236}">
                <a16:creationId xmlns:a16="http://schemas.microsoft.com/office/drawing/2014/main" id="{FBC8E946-0390-6226-D39F-1D7B0A32C0D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AC6D7175-7B59-B5B1-2987-1B60EAFD1C0B}"/>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325814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41AD86-6220-50D2-5822-DB84EB9FD0D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6AF6068-1ECE-59EB-36CB-E747DC02E0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0A2ECD2-E416-AA8C-ADEA-49DFE3015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20BAFCC-8E2F-956D-B94C-0499D65D947A}"/>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6" name="Plassholder for bunntekst 5">
            <a:extLst>
              <a:ext uri="{FF2B5EF4-FFF2-40B4-BE49-F238E27FC236}">
                <a16:creationId xmlns:a16="http://schemas.microsoft.com/office/drawing/2014/main" id="{52BC546E-AB3C-5587-1DED-0282D539D5D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3B6E565-3F0C-EB51-EE1A-0560BB7C40E6}"/>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190723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D3F88C-16ED-89DE-0A48-88F93244CEA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4C3A5DA-AD99-9F22-6C9E-0C2A61513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74CF7BE-C749-2035-F2B9-9100EB4C7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22B3C16-78A6-2583-EA95-9E7C713D808D}"/>
              </a:ext>
            </a:extLst>
          </p:cNvPr>
          <p:cNvSpPr>
            <a:spLocks noGrp="1"/>
          </p:cNvSpPr>
          <p:nvPr>
            <p:ph type="dt" sz="half" idx="10"/>
          </p:nvPr>
        </p:nvSpPr>
        <p:spPr/>
        <p:txBody>
          <a:bodyPr/>
          <a:lstStyle/>
          <a:p>
            <a:fld id="{66647BAE-16CD-4CDF-AB55-4E4A11CDE989}" type="datetimeFigureOut">
              <a:rPr lang="nb-NO" smtClean="0"/>
              <a:t>24.01.2023</a:t>
            </a:fld>
            <a:endParaRPr lang="nb-NO"/>
          </a:p>
        </p:txBody>
      </p:sp>
      <p:sp>
        <p:nvSpPr>
          <p:cNvPr id="6" name="Plassholder for bunntekst 5">
            <a:extLst>
              <a:ext uri="{FF2B5EF4-FFF2-40B4-BE49-F238E27FC236}">
                <a16:creationId xmlns:a16="http://schemas.microsoft.com/office/drawing/2014/main" id="{7DEE3752-24C9-825D-D713-BF09CEA71F0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5D4BC74-B1EA-D862-675C-A336912B0A1E}"/>
              </a:ext>
            </a:extLst>
          </p:cNvPr>
          <p:cNvSpPr>
            <a:spLocks noGrp="1"/>
          </p:cNvSpPr>
          <p:nvPr>
            <p:ph type="sldNum" sz="quarter" idx="12"/>
          </p:nvPr>
        </p:nvSpPr>
        <p:spPr/>
        <p:txBody>
          <a:bodyPr/>
          <a:lstStyle/>
          <a:p>
            <a:fld id="{30B7DCEE-774A-41E1-82A1-35D6C42C22DD}" type="slidenum">
              <a:rPr lang="nb-NO" smtClean="0"/>
              <a:t>‹#›</a:t>
            </a:fld>
            <a:endParaRPr lang="nb-NO"/>
          </a:p>
        </p:txBody>
      </p:sp>
    </p:spTree>
    <p:extLst>
      <p:ext uri="{BB962C8B-B14F-4D97-AF65-F5344CB8AC3E}">
        <p14:creationId xmlns:p14="http://schemas.microsoft.com/office/powerpoint/2010/main" val="293837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12887E2-20DC-3C40-1151-8903311E4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3AED11A-31E4-DD8F-090E-7DC284C517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039DDBD-883A-27E2-06AF-339746CAE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47BAE-16CD-4CDF-AB55-4E4A11CDE989}" type="datetimeFigureOut">
              <a:rPr lang="nb-NO" smtClean="0"/>
              <a:t>24.01.2023</a:t>
            </a:fld>
            <a:endParaRPr lang="nb-NO"/>
          </a:p>
        </p:txBody>
      </p:sp>
      <p:sp>
        <p:nvSpPr>
          <p:cNvPr id="5" name="Plassholder for bunntekst 4">
            <a:extLst>
              <a:ext uri="{FF2B5EF4-FFF2-40B4-BE49-F238E27FC236}">
                <a16:creationId xmlns:a16="http://schemas.microsoft.com/office/drawing/2014/main" id="{30830693-E82C-CCAA-E875-4ED9692418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80A7865-0880-CFAA-0670-FA1AECD3C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7DCEE-774A-41E1-82A1-35D6C42C22DD}" type="slidenum">
              <a:rPr lang="nb-NO" smtClean="0"/>
              <a:t>‹#›</a:t>
            </a:fld>
            <a:endParaRPr lang="nb-NO"/>
          </a:p>
        </p:txBody>
      </p:sp>
    </p:spTree>
    <p:extLst>
      <p:ext uri="{BB962C8B-B14F-4D97-AF65-F5344CB8AC3E}">
        <p14:creationId xmlns:p14="http://schemas.microsoft.com/office/powerpoint/2010/main" val="26551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B7A45E4-CBCD-C848-B7BA-769EB5411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1C54A0DE-CCBA-DE46-985A-DD86C2A4B9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56A5C76F-AB38-604D-8069-8BF0741A08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1839E-A7FD-BD43-B132-35D8366ED973}" type="datetimeFigureOut">
              <a:rPr lang="nb-NO" smtClean="0"/>
              <a:t>24.01.2023</a:t>
            </a:fld>
            <a:endParaRPr lang="nb-NO"/>
          </a:p>
        </p:txBody>
      </p:sp>
      <p:sp>
        <p:nvSpPr>
          <p:cNvPr id="5" name="Plassholder for bunntekst 4">
            <a:extLst>
              <a:ext uri="{FF2B5EF4-FFF2-40B4-BE49-F238E27FC236}">
                <a16:creationId xmlns:a16="http://schemas.microsoft.com/office/drawing/2014/main" id="{F97C0B6B-E185-554D-98CD-E00793B8DF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334A106-4AB2-044C-B79B-BECA9B26F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9953C-5A16-7146-80BA-4019FF740534}" type="slidenum">
              <a:rPr lang="nb-NO" smtClean="0"/>
              <a:t>‹#›</a:t>
            </a:fld>
            <a:endParaRPr lang="nb-NO"/>
          </a:p>
        </p:txBody>
      </p:sp>
    </p:spTree>
    <p:extLst>
      <p:ext uri="{BB962C8B-B14F-4D97-AF65-F5344CB8AC3E}">
        <p14:creationId xmlns:p14="http://schemas.microsoft.com/office/powerpoint/2010/main" val="16859847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b="1" i="1" kern="1200">
          <a:solidFill>
            <a:schemeClr val="tx1"/>
          </a:solidFill>
          <a:latin typeface="Helvetica LT St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Helvetica LT Std"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Helvetica LT Std"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Helvetica LT Std"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Helvetica LT Std"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Helvetica LT Std"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WFcLTmLCans" TargetMode="Externa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6" name="Plassholder for tekst 5">
            <a:extLst>
              <a:ext uri="{FF2B5EF4-FFF2-40B4-BE49-F238E27FC236}">
                <a16:creationId xmlns:a16="http://schemas.microsoft.com/office/drawing/2014/main" id="{D7428207-94BC-5BA3-92F8-4433FD24344A}"/>
              </a:ext>
            </a:extLst>
          </p:cNvPr>
          <p:cNvSpPr>
            <a:spLocks noGrp="1"/>
          </p:cNvSpPr>
          <p:nvPr>
            <p:ph type="body" sz="quarter" idx="10"/>
          </p:nvPr>
        </p:nvSpPr>
        <p:spPr>
          <a:xfrm>
            <a:off x="1519237" y="677732"/>
            <a:ext cx="9184622" cy="1863763"/>
          </a:xfrm>
        </p:spPr>
        <p:txBody>
          <a:bodyPr>
            <a:normAutofit/>
          </a:bodyPr>
          <a:lstStyle/>
          <a:p>
            <a:r>
              <a:rPr lang="nb-NO" sz="6500" dirty="0"/>
              <a:t>ARENA</a:t>
            </a:r>
            <a:r>
              <a:rPr lang="nb-NO" dirty="0"/>
              <a:t>:</a:t>
            </a:r>
          </a:p>
        </p:txBody>
      </p:sp>
      <p:sp>
        <p:nvSpPr>
          <p:cNvPr id="8" name="TekstSylinder 7">
            <a:extLst>
              <a:ext uri="{FF2B5EF4-FFF2-40B4-BE49-F238E27FC236}">
                <a16:creationId xmlns:a16="http://schemas.microsoft.com/office/drawing/2014/main" id="{351F1464-670F-B28C-C170-CCF743BB7AA1}"/>
              </a:ext>
            </a:extLst>
          </p:cNvPr>
          <p:cNvSpPr txBox="1"/>
          <p:nvPr/>
        </p:nvSpPr>
        <p:spPr>
          <a:xfrm>
            <a:off x="3047104" y="2831525"/>
            <a:ext cx="6094206" cy="2308324"/>
          </a:xfrm>
          <a:prstGeom prst="rect">
            <a:avLst/>
          </a:prstGeom>
          <a:noFill/>
        </p:spPr>
        <p:txBody>
          <a:bodyPr wrap="square">
            <a:spAutoFit/>
          </a:bodyPr>
          <a:lstStyle/>
          <a:p>
            <a:r>
              <a:rPr lang="nb-NO" sz="3600" dirty="0"/>
              <a:t>Hvem er jeg, -der jeg er?</a:t>
            </a:r>
          </a:p>
          <a:p>
            <a:r>
              <a:rPr lang="nb-NO" sz="3600" dirty="0"/>
              <a:t>Hva representerer jeg?</a:t>
            </a:r>
          </a:p>
          <a:p>
            <a:r>
              <a:rPr lang="nb-NO" sz="3600" dirty="0"/>
              <a:t>Hva er min plan?</a:t>
            </a:r>
          </a:p>
          <a:p>
            <a:r>
              <a:rPr lang="nb-NO" sz="3600" dirty="0"/>
              <a:t>Øyeblikk og evighet</a:t>
            </a:r>
          </a:p>
        </p:txBody>
      </p:sp>
    </p:spTree>
    <p:extLst>
      <p:ext uri="{BB962C8B-B14F-4D97-AF65-F5344CB8AC3E}">
        <p14:creationId xmlns:p14="http://schemas.microsoft.com/office/powerpoint/2010/main" val="30653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3" name="Tittel 2">
            <a:extLst>
              <a:ext uri="{FF2B5EF4-FFF2-40B4-BE49-F238E27FC236}">
                <a16:creationId xmlns:a16="http://schemas.microsoft.com/office/drawing/2014/main" id="{4BE9E481-8DBD-50EE-B21F-2CC8F3809B08}"/>
              </a:ext>
            </a:extLst>
          </p:cNvPr>
          <p:cNvSpPr>
            <a:spLocks noGrp="1"/>
          </p:cNvSpPr>
          <p:nvPr>
            <p:ph type="title"/>
          </p:nvPr>
        </p:nvSpPr>
        <p:spPr/>
        <p:txBody>
          <a:bodyPr/>
          <a:lstStyle/>
          <a:p>
            <a:r>
              <a:rPr lang="nb-NO" dirty="0"/>
              <a:t>Hva og hvor kan du stille opp?</a:t>
            </a:r>
            <a:br>
              <a:rPr lang="nb-NO" dirty="0"/>
            </a:br>
            <a:endParaRPr lang="nb-NO" dirty="0"/>
          </a:p>
        </p:txBody>
      </p:sp>
      <p:sp>
        <p:nvSpPr>
          <p:cNvPr id="4" name="Plassholder for tekst 3">
            <a:extLst>
              <a:ext uri="{FF2B5EF4-FFF2-40B4-BE49-F238E27FC236}">
                <a16:creationId xmlns:a16="http://schemas.microsoft.com/office/drawing/2014/main" id="{DD3CF3A3-93B6-C3A7-680F-6074ACD7125D}"/>
              </a:ext>
            </a:extLst>
          </p:cNvPr>
          <p:cNvSpPr>
            <a:spLocks noGrp="1"/>
          </p:cNvSpPr>
          <p:nvPr>
            <p:ph sz="half" idx="1"/>
          </p:nvPr>
        </p:nvSpPr>
        <p:spPr/>
        <p:txBody>
          <a:bodyPr>
            <a:normAutofit/>
          </a:bodyPr>
          <a:lstStyle/>
          <a:p>
            <a:pPr marL="457200" indent="-457200">
              <a:buFont typeface="Arial" panose="020B0604020202020204" pitchFamily="34" charset="0"/>
              <a:buChar char="•"/>
            </a:pPr>
            <a:r>
              <a:rPr lang="nb-NO" dirty="0"/>
              <a:t>Kirkas ulike tilbud</a:t>
            </a:r>
          </a:p>
          <a:p>
            <a:pPr marL="457200" indent="-457200">
              <a:buFont typeface="Arial" panose="020B0604020202020204" pitchFamily="34" charset="0"/>
              <a:buChar char="•"/>
            </a:pPr>
            <a:r>
              <a:rPr lang="nb-NO" dirty="0"/>
              <a:t>Beveg Kristiansand</a:t>
            </a:r>
          </a:p>
          <a:p>
            <a:pPr marL="457200" indent="-457200">
              <a:buFont typeface="Arial" panose="020B0604020202020204" pitchFamily="34" charset="0"/>
              <a:buChar char="•"/>
            </a:pPr>
            <a:r>
              <a:rPr lang="nb-NO" dirty="0" err="1"/>
              <a:t>Flyktningearbeid</a:t>
            </a:r>
            <a:endParaRPr lang="nb-NO" dirty="0"/>
          </a:p>
          <a:p>
            <a:pPr marL="457200" indent="-457200">
              <a:buFont typeface="Arial" panose="020B0604020202020204" pitchFamily="34" charset="0"/>
              <a:buChar char="•"/>
            </a:pPr>
            <a:r>
              <a:rPr lang="nb-NO" dirty="0"/>
              <a:t>Besøksvenner</a:t>
            </a:r>
          </a:p>
          <a:p>
            <a:pPr marL="457200" indent="-457200">
              <a:buFont typeface="Arial" panose="020B0604020202020204" pitchFamily="34" charset="0"/>
              <a:buChar char="•"/>
            </a:pPr>
            <a:r>
              <a:rPr lang="nb-NO" dirty="0"/>
              <a:t>Støttefamilie</a:t>
            </a:r>
          </a:p>
          <a:p>
            <a:pPr marL="457200" indent="-457200"/>
            <a:r>
              <a:rPr lang="nb-NO" dirty="0"/>
              <a:t>Nærmiljøets aktiviteter</a:t>
            </a:r>
          </a:p>
          <a:p>
            <a:pPr marL="457200" indent="-457200"/>
            <a:r>
              <a:rPr lang="nb-NO" dirty="0"/>
              <a:t>Fosterhjem besøkshjem støttekontakt</a:t>
            </a:r>
          </a:p>
          <a:p>
            <a:pPr marL="457200" indent="-457200">
              <a:buFont typeface="Arial" panose="020B0604020202020204" pitchFamily="34" charset="0"/>
              <a:buChar char="•"/>
            </a:pPr>
            <a:endParaRPr lang="nb-NO" dirty="0"/>
          </a:p>
        </p:txBody>
      </p:sp>
      <p:sp>
        <p:nvSpPr>
          <p:cNvPr id="5" name="Plassholder for innhold 4">
            <a:extLst>
              <a:ext uri="{FF2B5EF4-FFF2-40B4-BE49-F238E27FC236}">
                <a16:creationId xmlns:a16="http://schemas.microsoft.com/office/drawing/2014/main" id="{D1F71032-99E2-6EC2-9153-540734E09259}"/>
              </a:ext>
            </a:extLst>
          </p:cNvPr>
          <p:cNvSpPr>
            <a:spLocks noGrp="1"/>
          </p:cNvSpPr>
          <p:nvPr>
            <p:ph sz="half" idx="2"/>
          </p:nvPr>
        </p:nvSpPr>
        <p:spPr/>
        <p:txBody>
          <a:bodyPr>
            <a:normAutofit/>
          </a:bodyPr>
          <a:lstStyle/>
          <a:p>
            <a:pPr marL="457200" indent="-457200"/>
            <a:r>
              <a:rPr lang="nb-NO" dirty="0" err="1"/>
              <a:t>Homestart</a:t>
            </a:r>
            <a:endParaRPr lang="nb-NO" dirty="0"/>
          </a:p>
          <a:p>
            <a:pPr marL="457200" indent="-457200"/>
            <a:r>
              <a:rPr lang="nb-NO" dirty="0" err="1"/>
              <a:t>Kup</a:t>
            </a:r>
            <a:endParaRPr lang="nb-NO" dirty="0"/>
          </a:p>
          <a:p>
            <a:pPr marL="457200" indent="-457200"/>
            <a:r>
              <a:rPr lang="nb-NO" dirty="0"/>
              <a:t>Unik</a:t>
            </a:r>
          </a:p>
          <a:p>
            <a:pPr marL="457200" indent="-457200"/>
            <a:r>
              <a:rPr lang="nb-NO" dirty="0" err="1"/>
              <a:t>Shelter</a:t>
            </a:r>
            <a:endParaRPr lang="nb-NO" dirty="0"/>
          </a:p>
          <a:p>
            <a:pPr marL="457200" indent="-457200"/>
            <a:r>
              <a:rPr lang="nb-NO" dirty="0"/>
              <a:t>Interesseorganisasjoner</a:t>
            </a:r>
          </a:p>
          <a:p>
            <a:pPr marL="457200" indent="-457200"/>
            <a:r>
              <a:rPr lang="nb-NO" dirty="0" err="1"/>
              <a:t>Osv</a:t>
            </a:r>
            <a:r>
              <a:rPr lang="nb-NO" dirty="0"/>
              <a:t>  </a:t>
            </a:r>
            <a:r>
              <a:rPr lang="nb-NO" dirty="0" err="1"/>
              <a:t>osv</a:t>
            </a:r>
            <a:r>
              <a:rPr lang="nb-NO" dirty="0"/>
              <a:t>  </a:t>
            </a:r>
            <a:r>
              <a:rPr lang="nb-NO" dirty="0" err="1"/>
              <a:t>osv</a:t>
            </a:r>
            <a:endParaRPr lang="nb-NO" dirty="0"/>
          </a:p>
          <a:p>
            <a:endParaRPr lang="nb-NO" dirty="0"/>
          </a:p>
          <a:p>
            <a:pPr marL="0" indent="0">
              <a:buNone/>
            </a:pPr>
            <a:endParaRPr lang="nb-NO" dirty="0"/>
          </a:p>
        </p:txBody>
      </p:sp>
      <p:pic>
        <p:nvPicPr>
          <p:cNvPr id="1028" name="Picture 4" descr="Felleskjøpet Agri - Grønt Skipsfartsprogram">
            <a:extLst>
              <a:ext uri="{FF2B5EF4-FFF2-40B4-BE49-F238E27FC236}">
                <a16:creationId xmlns:a16="http://schemas.microsoft.com/office/drawing/2014/main" id="{98BD359F-73B3-672A-81AA-BAB1620FA6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4727" y="4402981"/>
            <a:ext cx="2857500" cy="232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10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369773" y="502418"/>
            <a:ext cx="10334086" cy="6099349"/>
          </a:xfrm>
        </p:spPr>
        <p:txBody>
          <a:bodyPr>
            <a:normAutofit fontScale="70000" lnSpcReduction="20000"/>
          </a:bodyPr>
          <a:lstStyle/>
          <a:p>
            <a:r>
              <a:rPr lang="nb-NO" sz="4600" dirty="0">
                <a:effectLst/>
                <a:latin typeface="Calibri" panose="020F0502020204030204" pitchFamily="34" charset="0"/>
                <a:ea typeface="Calibri" panose="020F0502020204030204" pitchFamily="34" charset="0"/>
                <a:cs typeface="Times New Roman" panose="02020603050405020304" pitchFamily="18" charset="0"/>
              </a:rPr>
              <a:t>en arena for å gjøre Jesus synlig</a:t>
            </a: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 «dere er den bibelen folk leser», Stian Hansen.</a:t>
            </a: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«hvis vi krenker Guds bilde, fornærmer vi originalen….», Øyvind Akselsen</a:t>
            </a:r>
          </a:p>
          <a:p>
            <a:endParaRPr lang="nb-NO" dirty="0">
              <a:latin typeface="Calibri" panose="020F0502020204030204" pitchFamily="34" charset="0"/>
              <a:ea typeface="Calibri" panose="020F0502020204030204" pitchFamily="34" charset="0"/>
              <a:cs typeface="Times New Roman" panose="02020603050405020304" pitchFamily="18" charset="0"/>
            </a:endParaRPr>
          </a:p>
          <a:p>
            <a:endParaRPr lang="nb-NO" dirty="0">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Vær den ene i noens liv!!</a:t>
            </a: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dirty="0">
                <a:latin typeface="Calibri" panose="020F0502020204030204" pitchFamily="34" charset="0"/>
                <a:ea typeface="Calibri" panose="020F0502020204030204" pitchFamily="34" charset="0"/>
                <a:cs typeface="Times New Roman" panose="02020603050405020304" pitchFamily="18" charset="0"/>
              </a:rPr>
              <a:t>Oppskriften på å øke egen empati og engasjement: </a:t>
            </a:r>
          </a:p>
          <a:p>
            <a:pPr marL="514350" indent="-514350">
              <a:buAutoNum type="arabicPeriod"/>
            </a:pPr>
            <a:r>
              <a:rPr lang="nb-NO" sz="2800" dirty="0">
                <a:effectLst/>
                <a:latin typeface="Calibri" panose="020F0502020204030204" pitchFamily="34" charset="0"/>
                <a:ea typeface="Calibri" panose="020F0502020204030204" pitchFamily="34" charset="0"/>
                <a:cs typeface="Times New Roman" panose="02020603050405020304" pitchFamily="18" charset="0"/>
              </a:rPr>
              <a:t>Styrk ditt indre menneske</a:t>
            </a:r>
          </a:p>
          <a:p>
            <a:pPr marL="514350" indent="-514350">
              <a:buAutoNum type="arabicPeriod"/>
            </a:pPr>
            <a:r>
              <a:rPr lang="nb-NO" dirty="0">
                <a:latin typeface="Calibri" panose="020F0502020204030204" pitchFamily="34" charset="0"/>
                <a:ea typeface="Calibri" panose="020F0502020204030204" pitchFamily="34" charset="0"/>
                <a:cs typeface="Times New Roman" panose="02020603050405020304" pitchFamily="18" charset="0"/>
              </a:rPr>
              <a:t>Bruk energi på andre, og se hvordan det gir energi</a:t>
            </a:r>
          </a:p>
          <a:p>
            <a:pPr marL="514350" indent="-514350">
              <a:buAutoNum type="arabicPeriod"/>
            </a:pPr>
            <a:r>
              <a:rPr lang="nb-NO" sz="2800" dirty="0">
                <a:effectLst/>
                <a:latin typeface="Calibri" panose="020F0502020204030204" pitchFamily="34" charset="0"/>
                <a:ea typeface="Calibri" panose="020F0502020204030204" pitchFamily="34" charset="0"/>
                <a:cs typeface="Times New Roman" panose="02020603050405020304" pitchFamily="18" charset="0"/>
              </a:rPr>
              <a:t>Vær uenig uten å diskutere</a:t>
            </a:r>
          </a:p>
          <a:p>
            <a:pPr marL="514350" indent="-514350">
              <a:buAutoNum type="arabicPeriod"/>
            </a:pPr>
            <a:r>
              <a:rPr lang="nb-NO" sz="2800" dirty="0">
                <a:effectLst/>
                <a:latin typeface="Calibri" panose="020F0502020204030204" pitchFamily="34" charset="0"/>
                <a:ea typeface="Calibri" panose="020F0502020204030204" pitchFamily="34" charset="0"/>
                <a:cs typeface="Times New Roman" panose="02020603050405020304" pitchFamily="18" charset="0"/>
              </a:rPr>
              <a:t>Bruk SOME til å koble deg på mennesker, ikke bare like og kommentere</a:t>
            </a:r>
          </a:p>
          <a:p>
            <a:pPr marL="514350" indent="-514350">
              <a:buAutoNum type="arabicPeriod"/>
            </a:pPr>
            <a:r>
              <a:rPr lang="nb-NO" dirty="0">
                <a:latin typeface="Calibri" panose="020F0502020204030204" pitchFamily="34" charset="0"/>
                <a:ea typeface="Calibri" panose="020F0502020204030204" pitchFamily="34" charset="0"/>
                <a:cs typeface="Times New Roman" panose="02020603050405020304" pitchFamily="18" charset="0"/>
              </a:rPr>
              <a:t>Ros empati hos andre</a:t>
            </a:r>
          </a:p>
          <a:p>
            <a:r>
              <a:rPr lang="nb-NO" dirty="0">
                <a:latin typeface="Calibri" panose="020F0502020204030204" pitchFamily="34" charset="0"/>
                <a:ea typeface="Calibri" panose="020F0502020204030204" pitchFamily="34" charset="0"/>
                <a:cs typeface="Times New Roman" panose="02020603050405020304" pitchFamily="18" charset="0"/>
              </a:rPr>
              <a:t>(Thu-</a:t>
            </a:r>
            <a:r>
              <a:rPr lang="nb-NO" dirty="0" err="1">
                <a:latin typeface="Calibri" panose="020F0502020204030204" pitchFamily="34" charset="0"/>
                <a:ea typeface="Calibri" panose="020F0502020204030204" pitchFamily="34" charset="0"/>
                <a:cs typeface="Times New Roman" panose="02020603050405020304" pitchFamily="18" charset="0"/>
              </a:rPr>
              <a:t>Huong</a:t>
            </a:r>
            <a:r>
              <a:rPr lang="nb-NO" dirty="0">
                <a:latin typeface="Calibri" panose="020F0502020204030204" pitchFamily="34" charset="0"/>
                <a:ea typeface="Calibri" panose="020F0502020204030204" pitchFamily="34" charset="0"/>
                <a:cs typeface="Times New Roman" panose="02020603050405020304" pitchFamily="18" charset="0"/>
              </a:rPr>
              <a:t> Ha, ideas.ted.com)</a:t>
            </a:r>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b-NO" dirty="0"/>
          </a:p>
        </p:txBody>
      </p:sp>
    </p:spTree>
    <p:extLst>
      <p:ext uri="{BB962C8B-B14F-4D97-AF65-F5344CB8AC3E}">
        <p14:creationId xmlns:p14="http://schemas.microsoft.com/office/powerpoint/2010/main" val="313862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442127" y="673240"/>
            <a:ext cx="10261732" cy="5868237"/>
          </a:xfrm>
        </p:spPr>
        <p:txBody>
          <a:bodyPr>
            <a:normAutofit/>
          </a:bodyPr>
          <a:lstStyle/>
          <a:p>
            <a:r>
              <a:rPr lang="nb-NO" dirty="0"/>
              <a:t>Arena for å oppmuntre og anerkjenne</a:t>
            </a:r>
          </a:p>
          <a:p>
            <a:r>
              <a:rPr lang="nb-NO" dirty="0"/>
              <a:t>-til kjærlighet og gode gjerninger</a:t>
            </a:r>
          </a:p>
          <a:p>
            <a:endParaRPr lang="nb-NO" dirty="0"/>
          </a:p>
          <a:p>
            <a:r>
              <a:rPr lang="nb-NO" b="0" i="0" dirty="0"/>
              <a:t>Hva gjør du for å gjøre andre gode? </a:t>
            </a:r>
          </a:p>
          <a:p>
            <a:endParaRPr lang="nb-NO" b="0" i="0" dirty="0"/>
          </a:p>
          <a:p>
            <a:r>
              <a:rPr lang="nb-NO" b="0" i="0" dirty="0"/>
              <a:t>Hvordan oppmuntrer du til vekst?</a:t>
            </a:r>
          </a:p>
          <a:p>
            <a:endParaRPr lang="nb-NO" b="0" i="0" dirty="0"/>
          </a:p>
          <a:p>
            <a:r>
              <a:rPr lang="nb-NO" b="0" i="0" dirty="0"/>
              <a:t>Hvordan støtter og styrker du dine søsken?</a:t>
            </a:r>
          </a:p>
          <a:p>
            <a:endParaRPr lang="nb-NO" b="0" i="0" dirty="0"/>
          </a:p>
          <a:p>
            <a:r>
              <a:rPr lang="nb-NO" b="0" i="0" dirty="0" err="1"/>
              <a:t>Catching</a:t>
            </a:r>
            <a:r>
              <a:rPr lang="nb-NO" b="0" i="0" dirty="0"/>
              <a:t> </a:t>
            </a:r>
            <a:r>
              <a:rPr lang="nb-NO" b="0" i="0" dirty="0" err="1"/>
              <a:t>people</a:t>
            </a:r>
            <a:r>
              <a:rPr lang="nb-NO" b="0" i="0" dirty="0"/>
              <a:t> in </a:t>
            </a:r>
            <a:r>
              <a:rPr lang="nb-NO" b="0" i="0" dirty="0" err="1"/>
              <a:t>doing</a:t>
            </a:r>
            <a:r>
              <a:rPr lang="nb-NO" b="0" i="0" dirty="0"/>
              <a:t> </a:t>
            </a:r>
            <a:r>
              <a:rPr lang="nb-NO" b="0" i="0" dirty="0" err="1"/>
              <a:t>good</a:t>
            </a:r>
            <a:r>
              <a:rPr lang="nb-NO" b="0" i="0" dirty="0"/>
              <a:t>!</a:t>
            </a:r>
          </a:p>
        </p:txBody>
      </p:sp>
    </p:spTree>
    <p:extLst>
      <p:ext uri="{BB962C8B-B14F-4D97-AF65-F5344CB8AC3E}">
        <p14:creationId xmlns:p14="http://schemas.microsoft.com/office/powerpoint/2010/main" val="115144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442127" y="673240"/>
            <a:ext cx="10261732" cy="5868237"/>
          </a:xfrm>
        </p:spPr>
        <p:txBody>
          <a:bodyPr>
            <a:normAutofit/>
          </a:bodyPr>
          <a:lstStyle/>
          <a:p>
            <a:r>
              <a:rPr lang="nb-NO" dirty="0">
                <a:latin typeface="Calibri" panose="020F0502020204030204" pitchFamily="34" charset="0"/>
                <a:ea typeface="Calibri" panose="020F0502020204030204" pitchFamily="34" charset="0"/>
                <a:cs typeface="Times New Roman" panose="02020603050405020304" pitchFamily="18" charset="0"/>
              </a:rPr>
              <a:t>Å</a:t>
            </a:r>
            <a:r>
              <a:rPr lang="nb-NO" sz="2800" dirty="0">
                <a:effectLst/>
                <a:latin typeface="Calibri" panose="020F0502020204030204" pitchFamily="34" charset="0"/>
                <a:ea typeface="Calibri" panose="020F0502020204030204" pitchFamily="34" charset="0"/>
                <a:cs typeface="Times New Roman" panose="02020603050405020304" pitchFamily="18" charset="0"/>
              </a:rPr>
              <a:t> være i verden, men ikke av verden. </a:t>
            </a: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Jesus ber for alle sine  i Johannes kapittel 17</a:t>
            </a:r>
          </a:p>
          <a:p>
            <a:endParaRPr lang="nb-NO" dirty="0">
              <a:latin typeface="Calibri" panose="020F0502020204030204" pitchFamily="34" charset="0"/>
              <a:ea typeface="Calibri" panose="020F0502020204030204" pitchFamily="34" charset="0"/>
              <a:cs typeface="Times New Roman" panose="02020603050405020304" pitchFamily="18" charset="0"/>
            </a:endParaRPr>
          </a:p>
          <a:p>
            <a:r>
              <a:rPr lang="nb-NO" sz="2800" dirty="0">
                <a:latin typeface="Calibri" panose="020F0502020204030204" pitchFamily="34" charset="0"/>
                <a:ea typeface="Calibri" panose="020F0502020204030204" pitchFamily="34" charset="0"/>
                <a:cs typeface="Times New Roman" panose="02020603050405020304" pitchFamily="18" charset="0"/>
              </a:rPr>
              <a:t>Sunnhet (helse og familie), tankesett (media, kultur, utdannelse), produktivitet (næringsliv, politikk, miljø) </a:t>
            </a:r>
          </a:p>
          <a:p>
            <a:r>
              <a:rPr lang="nb-NO" dirty="0">
                <a:latin typeface="Calibri" panose="020F0502020204030204" pitchFamily="34" charset="0"/>
                <a:ea typeface="Calibri" panose="020F0502020204030204" pitchFamily="34" charset="0"/>
                <a:cs typeface="Times New Roman" panose="02020603050405020304" pitchFamily="18" charset="0"/>
              </a:rPr>
              <a:t>-</a:t>
            </a:r>
            <a:r>
              <a:rPr lang="nb-NO" sz="2800" dirty="0">
                <a:latin typeface="Calibri" panose="020F0502020204030204" pitchFamily="34" charset="0"/>
                <a:ea typeface="Calibri" panose="020F0502020204030204" pitchFamily="34" charset="0"/>
                <a:cs typeface="Times New Roman" panose="02020603050405020304" pitchFamily="18" charset="0"/>
              </a:rPr>
              <a:t>fra City-</a:t>
            </a:r>
            <a:r>
              <a:rPr lang="nb-NO" sz="2800" dirty="0" err="1">
                <a:latin typeface="Calibri" panose="020F0502020204030204" pitchFamily="34" charset="0"/>
                <a:ea typeface="Calibri" panose="020F0502020204030204" pitchFamily="34" charset="0"/>
                <a:cs typeface="Times New Roman" panose="02020603050405020304" pitchFamily="18" charset="0"/>
              </a:rPr>
              <a:t>changers</a:t>
            </a:r>
            <a:endParaRPr lang="nb-NO" sz="2800" dirty="0">
              <a:latin typeface="Calibri" panose="020F0502020204030204" pitchFamily="34" charset="0"/>
              <a:ea typeface="Calibri" panose="020F0502020204030204" pitchFamily="34" charset="0"/>
              <a:cs typeface="Times New Roman" panose="02020603050405020304" pitchFamily="18" charset="0"/>
            </a:endParaRPr>
          </a:p>
          <a:p>
            <a:endParaRPr lang="nb-NO" dirty="0">
              <a:latin typeface="Calibri" panose="020F0502020204030204" pitchFamily="34" charset="0"/>
              <a:ea typeface="Calibri" panose="020F0502020204030204" pitchFamily="34" charset="0"/>
              <a:cs typeface="Times New Roman" panose="02020603050405020304" pitchFamily="18" charset="0"/>
            </a:endParaRPr>
          </a:p>
          <a:p>
            <a:r>
              <a:rPr lang="nb-NO" dirty="0">
                <a:latin typeface="Calibri" panose="020F0502020204030204" pitchFamily="34" charset="0"/>
                <a:ea typeface="Calibri" panose="020F0502020204030204" pitchFamily="34" charset="0"/>
                <a:cs typeface="Times New Roman" panose="02020603050405020304" pitchFamily="18" charset="0"/>
              </a:rPr>
              <a:t>H</a:t>
            </a:r>
            <a:r>
              <a:rPr lang="nb-NO" dirty="0">
                <a:effectLst/>
                <a:latin typeface="Calibri" panose="020F0502020204030204" pitchFamily="34" charset="0"/>
                <a:ea typeface="Calibri" panose="020F0502020204030204" pitchFamily="34" charset="0"/>
                <a:cs typeface="Times New Roman" panose="02020603050405020304" pitchFamily="18" charset="0"/>
              </a:rPr>
              <a:t>vordan  er </a:t>
            </a:r>
            <a:r>
              <a:rPr lang="nb-NO" dirty="0">
                <a:latin typeface="Calibri" panose="020F0502020204030204" pitchFamily="34" charset="0"/>
                <a:ea typeface="Calibri" panose="020F0502020204030204" pitchFamily="34" charset="0"/>
                <a:cs typeface="Times New Roman" panose="02020603050405020304" pitchFamily="18" charset="0"/>
              </a:rPr>
              <a:t>du på jobb/skole?</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latin typeface="Calibri" panose="020F0502020204030204" pitchFamily="34" charset="0"/>
                <a:ea typeface="Calibri" panose="020F0502020204030204" pitchFamily="34" charset="0"/>
                <a:cs typeface="Times New Roman" panose="02020603050405020304" pitchFamily="18" charset="0"/>
              </a:rPr>
              <a:t>Hvordan påvirker du? </a:t>
            </a:r>
          </a:p>
          <a:p>
            <a:r>
              <a:rPr lang="nb-NO" dirty="0">
                <a:effectLst/>
                <a:latin typeface="Calibri" panose="020F0502020204030204" pitchFamily="34" charset="0"/>
                <a:ea typeface="Calibri" panose="020F0502020204030204" pitchFamily="34" charset="0"/>
                <a:cs typeface="Times New Roman" panose="02020603050405020304" pitchFamily="18" charset="0"/>
              </a:rPr>
              <a:t>Hva brenner du for?</a:t>
            </a:r>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359813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172758" y="420260"/>
            <a:ext cx="9184622" cy="453090"/>
          </a:xfrm>
        </p:spPr>
        <p:txBody>
          <a:bodyPr>
            <a:normAutofit lnSpcReduction="10000"/>
          </a:bodyPr>
          <a:lstStyle/>
          <a:p>
            <a:r>
              <a:rPr lang="nb-NO" dirty="0"/>
              <a:t>Plan:</a:t>
            </a:r>
          </a:p>
        </p:txBody>
      </p:sp>
      <p:pic>
        <p:nvPicPr>
          <p:cNvPr id="3" name="Bilde 2" descr="En illustrasjon av Bronfenbrenners utviklingsøkologiske modell">
            <a:extLst>
              <a:ext uri="{FF2B5EF4-FFF2-40B4-BE49-F238E27FC236}">
                <a16:creationId xmlns:a16="http://schemas.microsoft.com/office/drawing/2014/main" id="{2A608084-E15F-EB97-8449-B32ED04989E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38365" y="420260"/>
            <a:ext cx="7061886" cy="4180637"/>
          </a:xfrm>
          <a:prstGeom prst="rect">
            <a:avLst/>
          </a:prstGeom>
          <a:noFill/>
          <a:ln>
            <a:noFill/>
          </a:ln>
        </p:spPr>
      </p:pic>
      <p:sp>
        <p:nvSpPr>
          <p:cNvPr id="4" name="TekstSylinder 3">
            <a:extLst>
              <a:ext uri="{FF2B5EF4-FFF2-40B4-BE49-F238E27FC236}">
                <a16:creationId xmlns:a16="http://schemas.microsoft.com/office/drawing/2014/main" id="{E2EC25C2-FAA4-821F-03CD-1019FB688FE7}"/>
              </a:ext>
            </a:extLst>
          </p:cNvPr>
          <p:cNvSpPr txBox="1"/>
          <p:nvPr/>
        </p:nvSpPr>
        <p:spPr>
          <a:xfrm flipH="1">
            <a:off x="859636" y="5215094"/>
            <a:ext cx="9711230" cy="954107"/>
          </a:xfrm>
          <a:prstGeom prst="rect">
            <a:avLst/>
          </a:prstGeom>
          <a:noFill/>
        </p:spPr>
        <p:txBody>
          <a:bodyPr wrap="square" rtlCol="0">
            <a:spAutoFit/>
          </a:bodyPr>
          <a:lstStyle/>
          <a:p>
            <a:r>
              <a:rPr lang="nb-NO" sz="2800" dirty="0"/>
              <a:t>Hva er din plan på å bevege verden sammen med Jesus og felleskapet ditt på disse fire arenaene???</a:t>
            </a:r>
          </a:p>
        </p:txBody>
      </p:sp>
    </p:spTree>
    <p:extLst>
      <p:ext uri="{BB962C8B-B14F-4D97-AF65-F5344CB8AC3E}">
        <p14:creationId xmlns:p14="http://schemas.microsoft.com/office/powerpoint/2010/main" val="357135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741042" y="646804"/>
            <a:ext cx="11272618" cy="5522883"/>
          </a:xfrm>
        </p:spPr>
        <p:txBody>
          <a:bodyPr>
            <a:normAutofit/>
          </a:bodyPr>
          <a:lstStyle/>
          <a:p>
            <a:r>
              <a:rPr lang="nb-NO" dirty="0"/>
              <a:t>Utfordringen(e):</a:t>
            </a:r>
          </a:p>
          <a:p>
            <a:r>
              <a:rPr lang="nb-NO" dirty="0"/>
              <a:t>Hva er dine </a:t>
            </a:r>
            <a:r>
              <a:rPr lang="nb-NO" dirty="0" err="1"/>
              <a:t>øyeblikksferdigheter</a:t>
            </a:r>
            <a:r>
              <a:rPr lang="nb-NO" dirty="0"/>
              <a:t>?</a:t>
            </a:r>
          </a:p>
          <a:p>
            <a:r>
              <a:rPr lang="nb-NO" dirty="0"/>
              <a:t>Hva vil du utfordre deg selv på?</a:t>
            </a:r>
          </a:p>
          <a:p>
            <a:r>
              <a:rPr lang="nb-NO" dirty="0"/>
              <a:t>Hva skal ditt felleskap utfordre seg på?</a:t>
            </a:r>
          </a:p>
          <a:p>
            <a:endParaRPr lang="nb-NO" dirty="0"/>
          </a:p>
          <a:p>
            <a:r>
              <a:rPr lang="nb-NO" dirty="0"/>
              <a:t>Eller sagt på en annen måte, hvordan bruker du dine arenaer til å:</a:t>
            </a:r>
          </a:p>
          <a:p>
            <a:r>
              <a:rPr lang="nb-NO" dirty="0"/>
              <a:t>Elske Jesus– gjennom det Gud ser i deg</a:t>
            </a:r>
          </a:p>
          <a:p>
            <a:r>
              <a:rPr lang="nb-NO" dirty="0"/>
              <a:t>Elske hverandre – gjennom å stå sammen med dine søsken</a:t>
            </a:r>
          </a:p>
          <a:p>
            <a:r>
              <a:rPr lang="nb-NO" dirty="0"/>
              <a:t>Bevege verden –hva er ditt kall? Dine nådegaver?</a:t>
            </a:r>
          </a:p>
          <a:p>
            <a:endParaRPr lang="nb-NO" dirty="0"/>
          </a:p>
          <a:p>
            <a:endParaRPr lang="nb-NO" dirty="0"/>
          </a:p>
          <a:p>
            <a:endParaRPr lang="nb-NO" dirty="0"/>
          </a:p>
          <a:p>
            <a:endParaRPr lang="nb-NO" dirty="0"/>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160221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647C"/>
        </a:solidFill>
        <a:effectLst/>
      </p:bgPr>
    </p:bg>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998975" y="1071529"/>
            <a:ext cx="9184622" cy="453090"/>
          </a:xfrm>
        </p:spPr>
        <p:txBody>
          <a:bodyPr>
            <a:normAutofit lnSpcReduction="10000"/>
          </a:bodyPr>
          <a:lstStyle/>
          <a:p>
            <a:r>
              <a:rPr lang="nb-NO" dirty="0"/>
              <a:t>Arena - Sivilisasjon – Felleskap</a:t>
            </a:r>
          </a:p>
        </p:txBody>
      </p:sp>
      <p:sp>
        <p:nvSpPr>
          <p:cNvPr id="6" name="TekstSylinder 5">
            <a:extLst>
              <a:ext uri="{FF2B5EF4-FFF2-40B4-BE49-F238E27FC236}">
                <a16:creationId xmlns:a16="http://schemas.microsoft.com/office/drawing/2014/main" id="{09BE0BE6-C271-A4BB-F083-604C18C122A1}"/>
              </a:ext>
            </a:extLst>
          </p:cNvPr>
          <p:cNvSpPr txBox="1"/>
          <p:nvPr/>
        </p:nvSpPr>
        <p:spPr>
          <a:xfrm>
            <a:off x="1056290" y="1805151"/>
            <a:ext cx="8797158" cy="3693319"/>
          </a:xfrm>
          <a:prstGeom prst="rect">
            <a:avLst/>
          </a:prstGeom>
          <a:noFill/>
        </p:spPr>
        <p:txBody>
          <a:bodyPr wrap="square" rtlCol="0">
            <a:spAutoFit/>
          </a:bodyPr>
          <a:lstStyle/>
          <a:p>
            <a:r>
              <a:rPr lang="nb-NO" dirty="0"/>
              <a:t>Sivilisasjon: </a:t>
            </a:r>
            <a:r>
              <a:rPr lang="nb-NO" dirty="0" err="1"/>
              <a:t>M.Mead</a:t>
            </a:r>
            <a:endParaRPr lang="nb-NO" dirty="0"/>
          </a:p>
          <a:p>
            <a:endParaRPr lang="nb-NO" dirty="0"/>
          </a:p>
          <a:p>
            <a:r>
              <a:rPr lang="nb-NO" dirty="0"/>
              <a:t>Felleskap: flere enn en og har noe felles</a:t>
            </a:r>
          </a:p>
          <a:p>
            <a:endParaRPr lang="nb-NO" dirty="0"/>
          </a:p>
          <a:p>
            <a:r>
              <a:rPr lang="nb-NO" dirty="0" err="1"/>
              <a:t>Koinonia</a:t>
            </a:r>
            <a:r>
              <a:rPr lang="nb-NO" dirty="0"/>
              <a:t>: </a:t>
            </a:r>
          </a:p>
          <a:p>
            <a:r>
              <a:rPr lang="nb-NO" b="1" i="0" u="none" strike="noStrike" dirty="0" err="1">
                <a:solidFill>
                  <a:srgbClr val="212529"/>
                </a:solidFill>
                <a:effectLst/>
                <a:latin typeface="MaisonNeue"/>
              </a:rPr>
              <a:t>Apg</a:t>
            </a:r>
            <a:r>
              <a:rPr lang="nb-NO" b="1" i="0" u="none" strike="noStrike" dirty="0">
                <a:solidFill>
                  <a:srgbClr val="212529"/>
                </a:solidFill>
                <a:effectLst/>
                <a:latin typeface="MaisonNeue"/>
              </a:rPr>
              <a:t> 2: Fellesskapet mellom de troende</a:t>
            </a:r>
            <a:br>
              <a:rPr lang="nb-NO" dirty="0"/>
            </a:br>
            <a:r>
              <a:rPr lang="nb-NO" b="1" i="0" u="none" strike="noStrike" baseline="30000" dirty="0">
                <a:effectLst/>
                <a:latin typeface="FoundersGrotesque"/>
              </a:rPr>
              <a:t>42</a:t>
            </a:r>
            <a:r>
              <a:rPr lang="nb-NO" b="0" i="0" dirty="0">
                <a:solidFill>
                  <a:srgbClr val="212529"/>
                </a:solidFill>
                <a:effectLst/>
                <a:latin typeface="MaisonNeue"/>
              </a:rPr>
              <a:t> De holdt seg trofast til apostlenes lære og fellesskapet, til brødsbrytelsen og bønnene. </a:t>
            </a:r>
            <a:r>
              <a:rPr lang="nb-NO" b="1" i="0" u="none" strike="noStrike" baseline="30000" dirty="0">
                <a:effectLst/>
                <a:latin typeface="FoundersGrotesque"/>
              </a:rPr>
              <a:t>43</a:t>
            </a:r>
            <a:r>
              <a:rPr lang="nb-NO" b="0" i="0" dirty="0">
                <a:solidFill>
                  <a:srgbClr val="212529"/>
                </a:solidFill>
                <a:effectLst/>
                <a:latin typeface="MaisonNeue"/>
              </a:rPr>
              <a:t> Hver og en ble grepet av ærefrykt, og mange under og tegn ble gjort av apostlene. </a:t>
            </a:r>
            <a:r>
              <a:rPr lang="nb-NO" b="1" i="0" u="none" strike="noStrike" baseline="30000" dirty="0">
                <a:effectLst/>
                <a:latin typeface="FoundersGrotesque"/>
              </a:rPr>
              <a:t>44</a:t>
            </a:r>
            <a:r>
              <a:rPr lang="nb-NO" b="0" i="0" dirty="0">
                <a:solidFill>
                  <a:srgbClr val="212529"/>
                </a:solidFill>
                <a:effectLst/>
                <a:latin typeface="MaisonNeue"/>
              </a:rPr>
              <a:t> Alle de troende holdt sammen og hadde alt felles. </a:t>
            </a:r>
            <a:r>
              <a:rPr lang="nb-NO" b="1" i="0" u="none" strike="noStrike" baseline="30000" dirty="0">
                <a:effectLst/>
                <a:latin typeface="FoundersGrotesque"/>
              </a:rPr>
              <a:t>45</a:t>
            </a:r>
            <a:r>
              <a:rPr lang="nb-NO" b="0" i="0" dirty="0">
                <a:solidFill>
                  <a:srgbClr val="212529"/>
                </a:solidFill>
                <a:effectLst/>
                <a:latin typeface="MaisonNeue"/>
              </a:rPr>
              <a:t> De solgte eiendommene sine og det de ellers eide, og delte ut til alle etter som hver enkelt trengte det. </a:t>
            </a:r>
            <a:r>
              <a:rPr lang="nb-NO" b="1" i="0" u="none" strike="noStrike" baseline="30000" dirty="0">
                <a:effectLst/>
                <a:latin typeface="FoundersGrotesque"/>
              </a:rPr>
              <a:t>46</a:t>
            </a:r>
            <a:r>
              <a:rPr lang="nb-NO" b="0" i="0" dirty="0">
                <a:solidFill>
                  <a:srgbClr val="212529"/>
                </a:solidFill>
                <a:effectLst/>
                <a:latin typeface="MaisonNeue"/>
              </a:rPr>
              <a:t> Hver dag holdt de trofast sammen på tempelplassen, og i hjemmene brøt de brødet og spiste sammen med oppriktig og hjertelig glede. </a:t>
            </a:r>
            <a:r>
              <a:rPr lang="nb-NO" b="1" i="0" u="none" strike="noStrike" baseline="30000" dirty="0">
                <a:effectLst/>
                <a:latin typeface="FoundersGrotesque"/>
              </a:rPr>
              <a:t>47</a:t>
            </a:r>
            <a:r>
              <a:rPr lang="nb-NO" b="0" i="0" dirty="0">
                <a:solidFill>
                  <a:srgbClr val="212529"/>
                </a:solidFill>
                <a:effectLst/>
                <a:latin typeface="MaisonNeue"/>
              </a:rPr>
              <a:t> De sang og lovpriste Gud og </a:t>
            </a:r>
            <a:r>
              <a:rPr lang="nb-NO" b="1" i="1" dirty="0">
                <a:solidFill>
                  <a:srgbClr val="212529"/>
                </a:solidFill>
                <a:effectLst/>
                <a:latin typeface="MaisonNeue"/>
              </a:rPr>
              <a:t>var godt likt av hele folket. </a:t>
            </a:r>
            <a:r>
              <a:rPr lang="nb-NO" b="0" i="0" dirty="0">
                <a:solidFill>
                  <a:srgbClr val="212529"/>
                </a:solidFill>
                <a:effectLst/>
                <a:latin typeface="MaisonNeue"/>
              </a:rPr>
              <a:t>Og hver dag la Herren til nye som lot seg frelse.</a:t>
            </a:r>
            <a:endParaRPr lang="nb-NO" dirty="0"/>
          </a:p>
        </p:txBody>
      </p:sp>
      <p:sp>
        <p:nvSpPr>
          <p:cNvPr id="10" name="TekstSylinder 9">
            <a:extLst>
              <a:ext uri="{FF2B5EF4-FFF2-40B4-BE49-F238E27FC236}">
                <a16:creationId xmlns:a16="http://schemas.microsoft.com/office/drawing/2014/main" id="{2853EA7A-6B60-2A54-9901-DFD14B6305BE}"/>
              </a:ext>
            </a:extLst>
          </p:cNvPr>
          <p:cNvSpPr txBox="1"/>
          <p:nvPr/>
        </p:nvSpPr>
        <p:spPr>
          <a:xfrm>
            <a:off x="1117217" y="5601805"/>
            <a:ext cx="9066380" cy="584775"/>
          </a:xfrm>
          <a:prstGeom prst="rect">
            <a:avLst/>
          </a:prstGeom>
          <a:noFill/>
        </p:spPr>
        <p:txBody>
          <a:bodyPr wrap="square">
            <a:spAutoFit/>
          </a:bodyPr>
          <a:lstStyle/>
          <a:p>
            <a:r>
              <a:rPr lang="nb-NO" sz="3200" dirty="0"/>
              <a:t>Arena: et sted der noe foregår og noen ser på</a:t>
            </a:r>
          </a:p>
        </p:txBody>
      </p:sp>
    </p:spTree>
    <p:extLst>
      <p:ext uri="{BB962C8B-B14F-4D97-AF65-F5344CB8AC3E}">
        <p14:creationId xmlns:p14="http://schemas.microsoft.com/office/powerpoint/2010/main" val="41454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299545" y="740979"/>
            <a:ext cx="10404314" cy="4485290"/>
          </a:xfrm>
        </p:spPr>
        <p:txBody>
          <a:bodyPr>
            <a:normAutofit/>
          </a:bodyPr>
          <a:lstStyle/>
          <a:p>
            <a:r>
              <a:rPr lang="nb-NO" dirty="0"/>
              <a:t>Hva utøves og hva ser de på?</a:t>
            </a:r>
          </a:p>
          <a:p>
            <a:endParaRPr lang="nb-NO" dirty="0"/>
          </a:p>
          <a:p>
            <a:endParaRPr lang="nb-NO" dirty="0"/>
          </a:p>
          <a:p>
            <a:endParaRPr lang="nb-NO" dirty="0"/>
          </a:p>
          <a:p>
            <a:r>
              <a:rPr lang="nb-NO" dirty="0"/>
              <a:t>Elske Jesus –elske mennesker–bevege verden</a:t>
            </a:r>
          </a:p>
          <a:p>
            <a:endParaRPr lang="nb-NO" dirty="0"/>
          </a:p>
          <a:p>
            <a:endParaRPr lang="nb-NO" dirty="0"/>
          </a:p>
          <a:p>
            <a:r>
              <a:rPr lang="nb-NO" dirty="0"/>
              <a:t>Jesu kropp in action</a:t>
            </a:r>
          </a:p>
          <a:p>
            <a:endParaRPr lang="nb-NO" dirty="0"/>
          </a:p>
        </p:txBody>
      </p:sp>
    </p:spTree>
    <p:extLst>
      <p:ext uri="{BB962C8B-B14F-4D97-AF65-F5344CB8AC3E}">
        <p14:creationId xmlns:p14="http://schemas.microsoft.com/office/powerpoint/2010/main" val="243923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4312679" y="2905970"/>
            <a:ext cx="2680974" cy="1213854"/>
          </a:xfrm>
        </p:spPr>
        <p:txBody>
          <a:bodyPr>
            <a:normAutofit/>
          </a:bodyPr>
          <a:lstStyle/>
          <a:p>
            <a:r>
              <a:rPr lang="nb-NO" sz="4000" dirty="0"/>
              <a:t>Arena</a:t>
            </a:r>
          </a:p>
        </p:txBody>
      </p:sp>
      <p:sp>
        <p:nvSpPr>
          <p:cNvPr id="3" name="Ellipse 2">
            <a:extLst>
              <a:ext uri="{FF2B5EF4-FFF2-40B4-BE49-F238E27FC236}">
                <a16:creationId xmlns:a16="http://schemas.microsoft.com/office/drawing/2014/main" id="{9C17D3C2-5390-1DAF-B9D4-ADD171D397A9}"/>
              </a:ext>
            </a:extLst>
          </p:cNvPr>
          <p:cNvSpPr/>
          <p:nvPr/>
        </p:nvSpPr>
        <p:spPr>
          <a:xfrm>
            <a:off x="3175734" y="416150"/>
            <a:ext cx="2071584"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øyeblikk</a:t>
            </a:r>
          </a:p>
        </p:txBody>
      </p:sp>
      <p:sp>
        <p:nvSpPr>
          <p:cNvPr id="10" name="Ellipse 9">
            <a:extLst>
              <a:ext uri="{FF2B5EF4-FFF2-40B4-BE49-F238E27FC236}">
                <a16:creationId xmlns:a16="http://schemas.microsoft.com/office/drawing/2014/main" id="{E4034305-A88B-3246-9C9B-DECC6E9699F9}"/>
              </a:ext>
            </a:extLst>
          </p:cNvPr>
          <p:cNvSpPr/>
          <p:nvPr/>
        </p:nvSpPr>
        <p:spPr>
          <a:xfrm>
            <a:off x="5957861" y="630301"/>
            <a:ext cx="2071584"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Planmessig </a:t>
            </a:r>
          </a:p>
        </p:txBody>
      </p:sp>
      <p:sp>
        <p:nvSpPr>
          <p:cNvPr id="11" name="Ellipse 10">
            <a:extLst>
              <a:ext uri="{FF2B5EF4-FFF2-40B4-BE49-F238E27FC236}">
                <a16:creationId xmlns:a16="http://schemas.microsoft.com/office/drawing/2014/main" id="{54CAA0CE-56E9-CD45-26C0-F8E6B8240C2F}"/>
              </a:ext>
            </a:extLst>
          </p:cNvPr>
          <p:cNvSpPr/>
          <p:nvPr/>
        </p:nvSpPr>
        <p:spPr>
          <a:xfrm>
            <a:off x="504107" y="1425745"/>
            <a:ext cx="2982634"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I verden, ikke av verden</a:t>
            </a:r>
          </a:p>
        </p:txBody>
      </p:sp>
      <p:sp>
        <p:nvSpPr>
          <p:cNvPr id="12" name="Ellipse 11">
            <a:extLst>
              <a:ext uri="{FF2B5EF4-FFF2-40B4-BE49-F238E27FC236}">
                <a16:creationId xmlns:a16="http://schemas.microsoft.com/office/drawing/2014/main" id="{ED604A19-F724-B28A-69FF-EB6393F4894F}"/>
              </a:ext>
            </a:extLst>
          </p:cNvPr>
          <p:cNvSpPr/>
          <p:nvPr/>
        </p:nvSpPr>
        <p:spPr>
          <a:xfrm>
            <a:off x="1349878" y="4868028"/>
            <a:ext cx="2594097"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Gjøre Jesus synlig</a:t>
            </a:r>
          </a:p>
        </p:txBody>
      </p:sp>
      <p:sp>
        <p:nvSpPr>
          <p:cNvPr id="13" name="Ellipse 12">
            <a:extLst>
              <a:ext uri="{FF2B5EF4-FFF2-40B4-BE49-F238E27FC236}">
                <a16:creationId xmlns:a16="http://schemas.microsoft.com/office/drawing/2014/main" id="{4D8EBBBB-1888-338A-57EF-FEA9870C7F12}"/>
              </a:ext>
            </a:extLst>
          </p:cNvPr>
          <p:cNvSpPr/>
          <p:nvPr/>
        </p:nvSpPr>
        <p:spPr>
          <a:xfrm>
            <a:off x="4772631" y="5140471"/>
            <a:ext cx="2677834"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Stille opp for andre</a:t>
            </a:r>
          </a:p>
        </p:txBody>
      </p:sp>
      <p:sp>
        <p:nvSpPr>
          <p:cNvPr id="14" name="Ellipse 13">
            <a:extLst>
              <a:ext uri="{FF2B5EF4-FFF2-40B4-BE49-F238E27FC236}">
                <a16:creationId xmlns:a16="http://schemas.microsoft.com/office/drawing/2014/main" id="{5D2F6CFC-B26C-9171-EA45-8EEDE7D82008}"/>
              </a:ext>
            </a:extLst>
          </p:cNvPr>
          <p:cNvSpPr/>
          <p:nvPr/>
        </p:nvSpPr>
        <p:spPr>
          <a:xfrm>
            <a:off x="8555963" y="4410828"/>
            <a:ext cx="2594098"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annerledesfolk</a:t>
            </a:r>
          </a:p>
        </p:txBody>
      </p:sp>
      <p:sp>
        <p:nvSpPr>
          <p:cNvPr id="15" name="Ellipse 14">
            <a:extLst>
              <a:ext uri="{FF2B5EF4-FFF2-40B4-BE49-F238E27FC236}">
                <a16:creationId xmlns:a16="http://schemas.microsoft.com/office/drawing/2014/main" id="{68DC89C4-2A11-3A54-0F66-BF3DD7154596}"/>
              </a:ext>
            </a:extLst>
          </p:cNvPr>
          <p:cNvSpPr/>
          <p:nvPr/>
        </p:nvSpPr>
        <p:spPr>
          <a:xfrm>
            <a:off x="8279848" y="2285483"/>
            <a:ext cx="2594098"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nestekjærlighet</a:t>
            </a:r>
          </a:p>
        </p:txBody>
      </p:sp>
      <p:sp>
        <p:nvSpPr>
          <p:cNvPr id="4" name="Ellipse 3">
            <a:extLst>
              <a:ext uri="{FF2B5EF4-FFF2-40B4-BE49-F238E27FC236}">
                <a16:creationId xmlns:a16="http://schemas.microsoft.com/office/drawing/2014/main" id="{81FAFB2B-3275-E779-C820-8D0E8BC5A85B}"/>
              </a:ext>
            </a:extLst>
          </p:cNvPr>
          <p:cNvSpPr/>
          <p:nvPr/>
        </p:nvSpPr>
        <p:spPr>
          <a:xfrm>
            <a:off x="312120" y="3205424"/>
            <a:ext cx="2594097" cy="914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Oppmuntre og </a:t>
            </a:r>
            <a:r>
              <a:rPr lang="nb-NO" dirty="0" err="1"/>
              <a:t>annerkjenne</a:t>
            </a:r>
            <a:endParaRPr lang="nb-NO" dirty="0"/>
          </a:p>
        </p:txBody>
      </p:sp>
    </p:spTree>
    <p:extLst>
      <p:ext uri="{BB962C8B-B14F-4D97-AF65-F5344CB8AC3E}">
        <p14:creationId xmlns:p14="http://schemas.microsoft.com/office/powerpoint/2010/main" val="278007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484257" y="646805"/>
            <a:ext cx="9184622" cy="453090"/>
          </a:xfrm>
        </p:spPr>
        <p:txBody>
          <a:bodyPr>
            <a:normAutofit fontScale="25000" lnSpcReduction="20000"/>
          </a:bodyPr>
          <a:lstStyle/>
          <a:p>
            <a:r>
              <a:rPr lang="nb-NO" sz="12300" dirty="0">
                <a:latin typeface="Calibri" panose="020F0502020204030204" pitchFamily="34" charset="0"/>
                <a:ea typeface="Calibri" panose="020F0502020204030204" pitchFamily="34" charset="0"/>
                <a:cs typeface="Times New Roman" panose="02020603050405020304" pitchFamily="18" charset="0"/>
              </a:rPr>
              <a:t>E</a:t>
            </a:r>
            <a:r>
              <a:rPr lang="nb-NO" sz="12300" dirty="0">
                <a:effectLst/>
                <a:latin typeface="Calibri" panose="020F0502020204030204" pitchFamily="34" charset="0"/>
                <a:ea typeface="Calibri" panose="020F0502020204030204" pitchFamily="34" charset="0"/>
                <a:cs typeface="Times New Roman" panose="02020603050405020304" pitchFamily="18" charset="0"/>
              </a:rPr>
              <a:t>n arena for å vise nestekjærlighet </a:t>
            </a:r>
          </a:p>
          <a:p>
            <a:r>
              <a:rPr lang="nb-NO" b="0" i="0" dirty="0">
                <a:solidFill>
                  <a:srgbClr val="212529"/>
                </a:solidFill>
                <a:effectLst/>
                <a:latin typeface="MaisonNeue"/>
              </a:rPr>
              <a:t>.’</a:t>
            </a:r>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TekstSylinder 3">
            <a:extLst>
              <a:ext uri="{FF2B5EF4-FFF2-40B4-BE49-F238E27FC236}">
                <a16:creationId xmlns:a16="http://schemas.microsoft.com/office/drawing/2014/main" id="{6CEE840D-CA2D-6DBD-EBFA-6CC14EA6B06A}"/>
              </a:ext>
            </a:extLst>
          </p:cNvPr>
          <p:cNvSpPr txBox="1"/>
          <p:nvPr/>
        </p:nvSpPr>
        <p:spPr>
          <a:xfrm>
            <a:off x="113045" y="1337094"/>
            <a:ext cx="10427676" cy="5710218"/>
          </a:xfrm>
          <a:prstGeom prst="rect">
            <a:avLst/>
          </a:prstGeom>
          <a:noFill/>
        </p:spPr>
        <p:txBody>
          <a:bodyPr wrap="square">
            <a:spAutoFit/>
          </a:bodyPr>
          <a:lstStyle/>
          <a:p>
            <a:pPr lvl="1">
              <a:lnSpc>
                <a:spcPct val="107000"/>
              </a:lnSpc>
            </a:pPr>
            <a:r>
              <a:rPr lang="nb-NO" sz="2800" b="0" i="0">
                <a:solidFill>
                  <a:srgbClr val="212529"/>
                </a:solidFill>
                <a:effectLst/>
                <a:latin typeface="MaisonNeue"/>
              </a:rPr>
              <a:t>Matt 25: For </a:t>
            </a:r>
            <a:r>
              <a:rPr lang="nb-NO" sz="2800" b="0" i="0" dirty="0">
                <a:solidFill>
                  <a:srgbClr val="212529"/>
                </a:solidFill>
                <a:effectLst/>
                <a:latin typeface="MaisonNeue"/>
              </a:rPr>
              <a:t>jeg var sulten, og dere ga meg mat; jeg var tørst, og dere ga meg drikke; jeg var fremmed, og dere tok imot meg; </a:t>
            </a:r>
            <a:r>
              <a:rPr lang="nb-NO" sz="2800" b="1" i="0" u="none" strike="noStrike" baseline="30000" dirty="0">
                <a:effectLst/>
                <a:latin typeface="FoundersGrotesque"/>
              </a:rPr>
              <a:t>36</a:t>
            </a:r>
            <a:r>
              <a:rPr lang="nb-NO" sz="2800" b="0" i="0" dirty="0">
                <a:solidFill>
                  <a:srgbClr val="212529"/>
                </a:solidFill>
                <a:effectLst/>
                <a:latin typeface="MaisonNeue"/>
              </a:rPr>
              <a:t> jeg var naken, og dere kledde meg; jeg var syk, og dere så til meg; jeg var i fengsel, og dere besøkte meg.’ </a:t>
            </a:r>
            <a:r>
              <a:rPr lang="nb-NO" sz="2800" b="1" i="0" u="none" strike="noStrike" baseline="30000" dirty="0">
                <a:effectLst/>
                <a:latin typeface="FoundersGrotesque"/>
              </a:rPr>
              <a:t>37</a:t>
            </a:r>
            <a:r>
              <a:rPr lang="nb-NO" sz="2800" b="0" i="0" dirty="0">
                <a:solidFill>
                  <a:srgbClr val="212529"/>
                </a:solidFill>
                <a:effectLst/>
                <a:latin typeface="MaisonNeue"/>
              </a:rPr>
              <a:t> Da skal de rettferdige svare: ‘Herre, når så vi deg sulten og ga deg mat, eller tørst og ga deg drikke? </a:t>
            </a:r>
            <a:r>
              <a:rPr lang="nb-NO" sz="2800" b="1" i="0" u="none" strike="noStrike" baseline="30000" dirty="0">
                <a:effectLst/>
                <a:latin typeface="FoundersGrotesque"/>
              </a:rPr>
              <a:t>38</a:t>
            </a:r>
            <a:r>
              <a:rPr lang="nb-NO" sz="2800" b="0" i="0" dirty="0">
                <a:solidFill>
                  <a:srgbClr val="212529"/>
                </a:solidFill>
                <a:effectLst/>
                <a:latin typeface="MaisonNeue"/>
              </a:rPr>
              <a:t> Når så vi deg fremmed og tok imot deg, eller naken og kledde deg? </a:t>
            </a:r>
            <a:r>
              <a:rPr lang="nb-NO" sz="2800" b="1" i="0" u="none" strike="noStrike" baseline="30000" dirty="0">
                <a:effectLst/>
                <a:latin typeface="FoundersGrotesque"/>
              </a:rPr>
              <a:t>39</a:t>
            </a:r>
            <a:r>
              <a:rPr lang="nb-NO" sz="2800" b="0" i="0" dirty="0">
                <a:solidFill>
                  <a:srgbClr val="212529"/>
                </a:solidFill>
                <a:effectLst/>
                <a:latin typeface="MaisonNeue"/>
              </a:rPr>
              <a:t> Når så vi deg syk eller i fengsel og kom til deg?’ </a:t>
            </a:r>
            <a:r>
              <a:rPr lang="nb-NO" sz="2800" b="1" i="0" u="none" strike="noStrike" baseline="30000" dirty="0">
                <a:effectLst/>
                <a:latin typeface="FoundersGrotesque"/>
              </a:rPr>
              <a:t>40</a:t>
            </a:r>
            <a:r>
              <a:rPr lang="nb-NO" sz="2800" b="0" i="0" dirty="0">
                <a:solidFill>
                  <a:srgbClr val="212529"/>
                </a:solidFill>
                <a:effectLst/>
                <a:latin typeface="MaisonNeue"/>
              </a:rPr>
              <a:t> Og kongen skal svare dem: ‘Sannelig, jeg sier dere: Det dere gjorde mot én av disse mine minste søsken, har dere gjort mot meg.’</a:t>
            </a:r>
          </a:p>
          <a:p>
            <a:pPr lvl="1">
              <a:lnSpc>
                <a:spcPct val="107000"/>
              </a:lnSpc>
            </a:pPr>
            <a:endParaRPr lang="nb-NO" sz="1800" dirty="0">
              <a:solidFill>
                <a:srgbClr val="212529"/>
              </a:solidFill>
              <a:latin typeface="MaisonNeue"/>
              <a:ea typeface="Calibri" panose="020F0502020204030204" pitchFamily="34" charset="0"/>
              <a:cs typeface="Times New Roman" panose="02020603050405020304" pitchFamily="18" charset="0"/>
            </a:endParaRPr>
          </a:p>
          <a:p>
            <a:pPr lvl="1">
              <a:lnSpc>
                <a:spcPct val="107000"/>
              </a:lnSpc>
            </a:pPr>
            <a:endParaRPr lang="nb-NO" dirty="0">
              <a:solidFill>
                <a:srgbClr val="212529"/>
              </a:solidFill>
              <a:effectLst/>
              <a:latin typeface="MaisonNeue"/>
              <a:ea typeface="Calibri" panose="020F0502020204030204" pitchFamily="34" charset="0"/>
              <a:cs typeface="Times New Roman" panose="02020603050405020304" pitchFamily="18" charset="0"/>
            </a:endParaRPr>
          </a:p>
          <a:p>
            <a:pPr lvl="1">
              <a:lnSpc>
                <a:spcPct val="107000"/>
              </a:lnSpc>
            </a:pPr>
            <a:r>
              <a:rPr lang="nb-NO" sz="1800" dirty="0">
                <a:effectLst/>
                <a:latin typeface="Calibri" panose="020F0502020204030204" pitchFamily="34" charset="0"/>
                <a:ea typeface="Calibri" panose="020F0502020204030204" pitchFamily="34" charset="0"/>
                <a:cs typeface="Times New Roman" panose="02020603050405020304" pitchFamily="18" charset="0"/>
                <a:hlinkClick r:id="rId3"/>
              </a:rPr>
              <a:t>https://youtu.be/WFcLTmLCans</a:t>
            </a:r>
            <a:r>
              <a:rPr lang="nb-NO" sz="1800" dirty="0">
                <a:effectLst/>
                <a:latin typeface="Calibri" panose="020F0502020204030204" pitchFamily="34" charset="0"/>
                <a:ea typeface="Calibri" panose="020F0502020204030204" pitchFamily="34" charset="0"/>
                <a:cs typeface="Times New Roman" panose="02020603050405020304" pitchFamily="18" charset="0"/>
              </a:rPr>
              <a:t>  Blåkors</a:t>
            </a:r>
          </a:p>
          <a:p>
            <a:pPr lvl="1">
              <a:lnSpc>
                <a:spcPct val="107000"/>
              </a:lnSpc>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98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369773" y="653143"/>
            <a:ext cx="10334086" cy="6074960"/>
          </a:xfrm>
        </p:spPr>
        <p:txBody>
          <a:bodyPr>
            <a:normAutofit/>
          </a:bodyPr>
          <a:lstStyle/>
          <a:p>
            <a:r>
              <a:rPr lang="nb-NO" sz="3800" dirty="0">
                <a:latin typeface="Calibri" panose="020F0502020204030204" pitchFamily="34" charset="0"/>
                <a:ea typeface="Calibri" panose="020F0502020204030204" pitchFamily="34" charset="0"/>
                <a:cs typeface="Times New Roman" panose="02020603050405020304" pitchFamily="18" charset="0"/>
              </a:rPr>
              <a:t>E</a:t>
            </a:r>
            <a:r>
              <a:rPr lang="nb-NO" sz="3800" dirty="0">
                <a:effectLst/>
                <a:latin typeface="Calibri" panose="020F0502020204030204" pitchFamily="34" charset="0"/>
                <a:ea typeface="Calibri" panose="020F0502020204030204" pitchFamily="34" charset="0"/>
                <a:cs typeface="Times New Roman" panose="02020603050405020304" pitchFamily="18" charset="0"/>
              </a:rPr>
              <a:t>n arena for å vise anderledesfolket </a:t>
            </a:r>
          </a:p>
          <a:p>
            <a:endParaRPr lang="nb-NO" sz="3800" dirty="0">
              <a:effectLst/>
              <a:latin typeface="Calibri" panose="020F0502020204030204" pitchFamily="34" charset="0"/>
              <a:ea typeface="Calibri" panose="020F0502020204030204" pitchFamily="34" charset="0"/>
              <a:cs typeface="Times New Roman" panose="02020603050405020304" pitchFamily="18" charset="0"/>
            </a:endParaRPr>
          </a:p>
          <a:p>
            <a:r>
              <a:rPr lang="nb-NO" b="1" i="0" u="none" strike="noStrike" dirty="0">
                <a:effectLst/>
                <a:latin typeface="MaisonNeue"/>
              </a:rPr>
              <a:t>Matt 5, 13-16: Jordens salt og verdens lys</a:t>
            </a:r>
            <a:br>
              <a:rPr lang="nb-NO" dirty="0"/>
            </a:br>
            <a:r>
              <a:rPr lang="nb-NO" b="0" i="0" dirty="0">
                <a:solidFill>
                  <a:srgbClr val="212529"/>
                </a:solidFill>
                <a:effectLst/>
                <a:latin typeface="MaisonNeue"/>
              </a:rPr>
              <a:t>Dere er jordens salt! Men hvis saltet mister sin kraft, hvordan skal det da bli gjort til salt igjen? Det duger ikke lenger til noe, men kastes ut og tråkkes ned av menneskene.</a:t>
            </a:r>
            <a:br>
              <a:rPr lang="nb-NO" b="0" i="0" dirty="0">
                <a:solidFill>
                  <a:srgbClr val="212529"/>
                </a:solidFill>
                <a:effectLst/>
                <a:latin typeface="MaisonNeue"/>
              </a:rPr>
            </a:br>
            <a:r>
              <a:rPr lang="nb-NO" b="0" i="0" dirty="0">
                <a:solidFill>
                  <a:srgbClr val="212529"/>
                </a:solidFill>
                <a:effectLst/>
                <a:latin typeface="MaisonNeue"/>
              </a:rPr>
              <a:t>Dere er verdens lys! En by som ligger på et fjell, kan ikke skjules. Heller ikke tenner man en oljelampe og setter den under et kar. Nei, man setter den på en holder, så den lyser for alle i huset. </a:t>
            </a:r>
            <a:r>
              <a:rPr lang="nb-NO" dirty="0">
                <a:solidFill>
                  <a:srgbClr val="212529"/>
                </a:solidFill>
                <a:effectLst/>
                <a:latin typeface="MaisonNeue"/>
              </a:rPr>
              <a:t>Slik skal deres lys skinne for menneskene, så de kan se de gode gjerningene dere gjør, og prise deres Far i himmelen!</a:t>
            </a:r>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55686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172758" y="420259"/>
            <a:ext cx="9184622" cy="5719283"/>
          </a:xfrm>
        </p:spPr>
        <p:txBody>
          <a:bodyPr>
            <a:normAutofit/>
          </a:bodyPr>
          <a:lstStyle/>
          <a:p>
            <a:r>
              <a:rPr lang="nb-NO" dirty="0">
                <a:latin typeface="Calibri" panose="020F0502020204030204" pitchFamily="34" charset="0"/>
                <a:ea typeface="Calibri" panose="020F0502020204030204" pitchFamily="34" charset="0"/>
                <a:cs typeface="Times New Roman" panose="02020603050405020304" pitchFamily="18" charset="0"/>
              </a:rPr>
              <a:t>Du er synlig i alt du gjør og alt du ikke gjør…….</a:t>
            </a:r>
          </a:p>
          <a:p>
            <a:endParaRPr lang="nb-NO"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nb-NO" dirty="0">
                <a:latin typeface="Calibri" panose="020F0502020204030204" pitchFamily="34" charset="0"/>
                <a:ea typeface="Calibri" panose="020F0502020204030204" pitchFamily="34" charset="0"/>
                <a:cs typeface="Times New Roman" panose="02020603050405020304" pitchFamily="18" charset="0"/>
              </a:rPr>
              <a:t>Hvem er du på bussen?</a:t>
            </a:r>
          </a:p>
          <a:p>
            <a:pPr marL="457200" indent="-457200">
              <a:buFont typeface="Arial" panose="020B0604020202020204" pitchFamily="34" charset="0"/>
              <a:buChar char="•"/>
            </a:pPr>
            <a:endParaRPr lang="nb-NO"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nb-NO" dirty="0">
                <a:latin typeface="Calibri" panose="020F0502020204030204" pitchFamily="34" charset="0"/>
                <a:ea typeface="Calibri" panose="020F0502020204030204" pitchFamily="34" charset="0"/>
                <a:cs typeface="Times New Roman" panose="02020603050405020304" pitchFamily="18" charset="0"/>
              </a:rPr>
              <a:t>Hva gjør du hvis du ser…..</a:t>
            </a:r>
          </a:p>
          <a:p>
            <a:pPr marL="457200" indent="-457200">
              <a:buFont typeface="Arial" panose="020B0604020202020204" pitchFamily="34" charset="0"/>
              <a:buChar char="•"/>
            </a:pPr>
            <a:endParaRPr lang="nb-NO"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nb-NO" dirty="0">
                <a:latin typeface="Calibri" panose="020F0502020204030204" pitchFamily="34" charset="0"/>
                <a:ea typeface="Calibri" panose="020F0502020204030204" pitchFamily="34" charset="0"/>
                <a:cs typeface="Times New Roman" panose="02020603050405020304" pitchFamily="18" charset="0"/>
              </a:rPr>
              <a:t>Hvordan håndterer du andres smerte?</a:t>
            </a:r>
          </a:p>
          <a:p>
            <a:pPr marL="457200" indent="-457200">
              <a:buFont typeface="Arial" panose="020B0604020202020204" pitchFamily="34" charset="0"/>
              <a:buChar char="•"/>
            </a:pPr>
            <a:endParaRPr lang="nb-NO"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nb-NO" dirty="0">
                <a:latin typeface="Calibri" panose="020F0502020204030204" pitchFamily="34" charset="0"/>
                <a:ea typeface="Calibri" panose="020F0502020204030204" pitchFamily="34" charset="0"/>
                <a:cs typeface="Times New Roman" panose="02020603050405020304" pitchFamily="18" charset="0"/>
              </a:rPr>
              <a:t>Når rekker du opp hånden og sier jeg vil. </a:t>
            </a:r>
            <a:r>
              <a:rPr lang="nb-NO">
                <a:latin typeface="Calibri" panose="020F0502020204030204" pitchFamily="34" charset="0"/>
                <a:ea typeface="Calibri" panose="020F0502020204030204" pitchFamily="34" charset="0"/>
                <a:cs typeface="Times New Roman" panose="02020603050405020304" pitchFamily="18" charset="0"/>
              </a:rPr>
              <a:t>Gud bruk meg!</a:t>
            </a:r>
          </a:p>
          <a:p>
            <a:pPr marL="457200" indent="-457200">
              <a:buFont typeface="Arial" panose="020B0604020202020204" pitchFamily="34" charset="0"/>
              <a:buChar char="•"/>
            </a:pPr>
            <a:endParaRPr lang="nb-NO" dirty="0">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82888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442127" y="673240"/>
            <a:ext cx="10261732" cy="5868237"/>
          </a:xfrm>
        </p:spPr>
        <p:txBody>
          <a:bodyPr>
            <a:normAutofit/>
          </a:bodyPr>
          <a:lstStyle/>
          <a:p>
            <a:r>
              <a:rPr lang="nb-NO" dirty="0"/>
              <a:t>Bønn:</a:t>
            </a:r>
          </a:p>
          <a:p>
            <a:r>
              <a:rPr lang="nb-NO" dirty="0"/>
              <a:t>Gi meg det jeg trenger, ikke det jeg ønsker</a:t>
            </a:r>
          </a:p>
          <a:p>
            <a:r>
              <a:rPr lang="nb-NO" dirty="0"/>
              <a:t>Led meg gjennom din plan for denne dagen</a:t>
            </a:r>
          </a:p>
          <a:p>
            <a:r>
              <a:rPr lang="nb-NO" dirty="0"/>
              <a:t>Disponer mine krefter til beste for flest mulig</a:t>
            </a:r>
          </a:p>
          <a:p>
            <a:r>
              <a:rPr lang="nb-NO" dirty="0"/>
              <a:t>Led mine øyne, mitt hjerte, mine hender</a:t>
            </a:r>
          </a:p>
          <a:p>
            <a:r>
              <a:rPr lang="nb-NO" dirty="0"/>
              <a:t>Vern om mine menneskemøter</a:t>
            </a:r>
          </a:p>
          <a:p>
            <a:r>
              <a:rPr lang="nb-NO" dirty="0"/>
              <a:t>Takk for at makten og æren er din og at du alltid, alltid holder meg i din hånd.</a:t>
            </a:r>
          </a:p>
        </p:txBody>
      </p:sp>
    </p:spTree>
    <p:extLst>
      <p:ext uri="{BB962C8B-B14F-4D97-AF65-F5344CB8AC3E}">
        <p14:creationId xmlns:p14="http://schemas.microsoft.com/office/powerpoint/2010/main" val="176570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1">
            <a:extLst>
              <a:ext uri="{FF2B5EF4-FFF2-40B4-BE49-F238E27FC236}">
                <a16:creationId xmlns:a16="http://schemas.microsoft.com/office/drawing/2014/main" id="{F7B47D77-3AD0-B6F9-23C6-A5CBABA47C2E}"/>
              </a:ext>
            </a:extLst>
          </p:cNvPr>
          <p:cNvPicPr>
            <a:picLocks noChangeAspect="1"/>
          </p:cNvPicPr>
          <p:nvPr/>
        </p:nvPicPr>
        <p:blipFill>
          <a:blip r:embed="rId2"/>
          <a:stretch>
            <a:fillRect/>
          </a:stretch>
        </p:blipFill>
        <p:spPr>
          <a:xfrm>
            <a:off x="9925665" y="129897"/>
            <a:ext cx="1896562" cy="743453"/>
          </a:xfrm>
          <a:prstGeom prst="rect">
            <a:avLst/>
          </a:prstGeom>
        </p:spPr>
      </p:pic>
      <p:sp>
        <p:nvSpPr>
          <p:cNvPr id="5" name="Plassholder for tekst 4">
            <a:extLst>
              <a:ext uri="{FF2B5EF4-FFF2-40B4-BE49-F238E27FC236}">
                <a16:creationId xmlns:a16="http://schemas.microsoft.com/office/drawing/2014/main" id="{B9BD0CE0-843C-FEDD-A916-64CA733F9EC7}"/>
              </a:ext>
            </a:extLst>
          </p:cNvPr>
          <p:cNvSpPr>
            <a:spLocks noGrp="1"/>
          </p:cNvSpPr>
          <p:nvPr>
            <p:ph type="body" sz="quarter" idx="10"/>
          </p:nvPr>
        </p:nvSpPr>
        <p:spPr>
          <a:xfrm>
            <a:off x="369773" y="782118"/>
            <a:ext cx="9184622" cy="5437811"/>
          </a:xfrm>
        </p:spPr>
        <p:txBody>
          <a:bodyPr>
            <a:normAutofit/>
          </a:bodyPr>
          <a:lstStyle/>
          <a:p>
            <a:r>
              <a:rPr lang="nb-NO" dirty="0">
                <a:latin typeface="Calibri" panose="020F0502020204030204" pitchFamily="34" charset="0"/>
                <a:ea typeface="Calibri" panose="020F0502020204030204" pitchFamily="34" charset="0"/>
                <a:cs typeface="Times New Roman" panose="02020603050405020304" pitchFamily="18" charset="0"/>
              </a:rPr>
              <a:t>E</a:t>
            </a:r>
            <a:r>
              <a:rPr lang="nb-NO" sz="2800" dirty="0">
                <a:effectLst/>
                <a:latin typeface="Calibri" panose="020F0502020204030204" pitchFamily="34" charset="0"/>
                <a:ea typeface="Calibri" panose="020F0502020204030204" pitchFamily="34" charset="0"/>
                <a:cs typeface="Times New Roman" panose="02020603050405020304" pitchFamily="18" charset="0"/>
              </a:rPr>
              <a:t>n arena for å stille opp uten å forvente motytelse</a:t>
            </a:r>
          </a:p>
          <a:p>
            <a:endParaRPr lang="nb-NO" dirty="0">
              <a:latin typeface="Calibri" panose="020F0502020204030204" pitchFamily="34" charset="0"/>
              <a:cs typeface="Times New Roman" panose="02020603050405020304" pitchFamily="18" charset="0"/>
            </a:endParaRPr>
          </a:p>
          <a:p>
            <a:r>
              <a:rPr lang="nb-NO" b="0" i="0" dirty="0">
                <a:solidFill>
                  <a:srgbClr val="212529"/>
                </a:solidFill>
                <a:effectLst/>
                <a:latin typeface="MaisonNeue"/>
              </a:rPr>
              <a:t>Luk 14, 12-14: Han sa også et ord til verten: «Når du skal ha gjester til middag eller kveldsmåltid, skal du ikke be venner eller søsken eller slektninger eller rike naboer. For de kommer til å be deg igjen, og dermed får du gjengjeld. </a:t>
            </a:r>
            <a:endParaRPr lang="nb-NO" i="0" baseline="30000" dirty="0">
              <a:solidFill>
                <a:srgbClr val="212529"/>
              </a:solidFill>
              <a:latin typeface="FoundersGrotesque"/>
            </a:endParaRPr>
          </a:p>
          <a:p>
            <a:r>
              <a:rPr lang="nb-NO" b="0" i="0" dirty="0">
                <a:solidFill>
                  <a:srgbClr val="212529"/>
                </a:solidFill>
                <a:effectLst/>
                <a:latin typeface="MaisonNeue"/>
              </a:rPr>
              <a:t>Nei, når du skal holde selskap, så innby fattige og uføre, lamme og blinde. Da er du lykkelig, for de kan ikke gi deg noe igjen, men du skal få lønn for dette når de rettferdige står opp fra de døde.»</a:t>
            </a:r>
          </a:p>
          <a:p>
            <a:endParaRPr lang="nb-NO" b="0" i="0" dirty="0">
              <a:solidFill>
                <a:srgbClr val="212529"/>
              </a:solidFill>
              <a:latin typeface="MaisonNeue"/>
            </a:endParaRPr>
          </a:p>
          <a:p>
            <a:r>
              <a:rPr lang="nb-NO" b="0" i="0" dirty="0">
                <a:solidFill>
                  <a:srgbClr val="212529"/>
                </a:solidFill>
                <a:effectLst/>
                <a:latin typeface="MaisonNeue"/>
              </a:rPr>
              <a:t>Hvor stiller du opp? </a:t>
            </a:r>
          </a:p>
          <a:p>
            <a:endParaRPr lang="nb-NO" dirty="0"/>
          </a:p>
        </p:txBody>
      </p:sp>
    </p:spTree>
    <p:extLst>
      <p:ext uri="{BB962C8B-B14F-4D97-AF65-F5344CB8AC3E}">
        <p14:creationId xmlns:p14="http://schemas.microsoft.com/office/powerpoint/2010/main" val="105898459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Frikirken">
      <a:dk1>
        <a:srgbClr val="000000"/>
      </a:dk1>
      <a:lt1>
        <a:srgbClr val="EBE9E2"/>
      </a:lt1>
      <a:dk2>
        <a:srgbClr val="C53808"/>
      </a:dk2>
      <a:lt2>
        <a:srgbClr val="E7E6E6"/>
      </a:lt2>
      <a:accent1>
        <a:srgbClr val="232F60"/>
      </a:accent1>
      <a:accent2>
        <a:srgbClr val="F46553"/>
      </a:accent2>
      <a:accent3>
        <a:srgbClr val="FCCB4D"/>
      </a:accent3>
      <a:accent4>
        <a:srgbClr val="1FBFB6"/>
      </a:accent4>
      <a:accent5>
        <a:srgbClr val="2D637C"/>
      </a:accent5>
      <a:accent6>
        <a:srgbClr val="901F5D"/>
      </a:accent6>
      <a:hlink>
        <a:srgbClr val="232F6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frikirken" id="{7409A444-C290-4746-B316-8605A0D12116}" vid="{B93F35D0-3FE4-0044-8027-48BC0683C08A}"/>
    </a:ext>
  </a:extLst>
</a:theme>
</file>

<file path=docProps/app.xml><?xml version="1.0" encoding="utf-8"?>
<Properties xmlns="http://schemas.openxmlformats.org/officeDocument/2006/extended-properties" xmlns:vt="http://schemas.openxmlformats.org/officeDocument/2006/docPropsVTypes">
  <TotalTime>170</TotalTime>
  <Words>1063</Words>
  <Application>Microsoft Office PowerPoint</Application>
  <PresentationFormat>Widescreen</PresentationFormat>
  <Paragraphs>131</Paragraphs>
  <Slides>15</Slides>
  <Notes>0</Notes>
  <HiddenSlides>0</HiddenSlides>
  <MMClips>0</MMClips>
  <ScaleCrop>false</ScaleCrop>
  <HeadingPairs>
    <vt:vector size="6" baseType="variant">
      <vt:variant>
        <vt:lpstr>Brukte skrifter</vt:lpstr>
      </vt:variant>
      <vt:variant>
        <vt:i4>6</vt:i4>
      </vt:variant>
      <vt:variant>
        <vt:lpstr>Tema</vt:lpstr>
      </vt:variant>
      <vt:variant>
        <vt:i4>2</vt:i4>
      </vt:variant>
      <vt:variant>
        <vt:lpstr>Lysbildetitler</vt:lpstr>
      </vt:variant>
      <vt:variant>
        <vt:i4>15</vt:i4>
      </vt:variant>
    </vt:vector>
  </HeadingPairs>
  <TitlesOfParts>
    <vt:vector size="23" baseType="lpstr">
      <vt:lpstr>Arial</vt:lpstr>
      <vt:lpstr>Calibri</vt:lpstr>
      <vt:lpstr>Calibri Light</vt:lpstr>
      <vt:lpstr>FoundersGrotesque</vt:lpstr>
      <vt:lpstr>Helvetica LT Std</vt:lpstr>
      <vt:lpstr>MaisonNeue</vt:lpstr>
      <vt:lpstr>Office-tema</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Hva og hvor kan du stille opp? </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Arena</dc:title>
  <dc:creator>Monica Røsnes</dc:creator>
  <cp:lastModifiedBy>Monica Røsnes</cp:lastModifiedBy>
  <cp:revision>1</cp:revision>
  <dcterms:created xsi:type="dcterms:W3CDTF">2023-01-18T07:56:00Z</dcterms:created>
  <dcterms:modified xsi:type="dcterms:W3CDTF">2023-01-24T21:06:57Z</dcterms:modified>
</cp:coreProperties>
</file>